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2"/>
  </p:notesMasterIdLst>
  <p:handoutMasterIdLst>
    <p:handoutMasterId r:id="rId13"/>
  </p:handoutMasterIdLst>
  <p:sldIdLst>
    <p:sldId id="256" r:id="rId2"/>
    <p:sldId id="266" r:id="rId3"/>
    <p:sldId id="267" r:id="rId4"/>
    <p:sldId id="268" r:id="rId5"/>
    <p:sldId id="269" r:id="rId6"/>
    <p:sldId id="270" r:id="rId7"/>
    <p:sldId id="271" r:id="rId8"/>
    <p:sldId id="272" r:id="rId9"/>
    <p:sldId id="273" r:id="rId10"/>
    <p:sldId id="274" r:id="rId11"/>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2" autoAdjust="0"/>
    <p:restoredTop sz="94656" autoAdjust="0"/>
  </p:normalViewPr>
  <p:slideViewPr>
    <p:cSldViewPr>
      <p:cViewPr varScale="1">
        <p:scale>
          <a:sx n="82" d="100"/>
          <a:sy n="82" d="100"/>
        </p:scale>
        <p:origin x="-153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5" d="100"/>
          <a:sy n="65" d="100"/>
        </p:scale>
        <p:origin x="-3130" y="-8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3A61373-102A-47E6-8447-8E428A367A5A}" type="datetimeFigureOut">
              <a:rPr lang="nl-NL" smtClean="0"/>
              <a:pPr/>
              <a:t>15-1-2014</a:t>
            </a:fld>
            <a:endParaRPr lang="nl-NL"/>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F1DD0C0-2C87-423B-88BC-0726913A0706}" type="slidenum">
              <a:rPr lang="nl-NL" smtClean="0"/>
              <a:pPr/>
              <a:t>‹nr.›</a:t>
            </a:fld>
            <a:endParaRPr lang="nl-NL"/>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B138CD-812B-475D-9884-E1BA7556FC58}" type="datetimeFigureOut">
              <a:rPr lang="nl-NL" smtClean="0"/>
              <a:pPr/>
              <a:t>15-1-2014</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8F525E-72D5-4DFC-9A0F-71C2B038BE00}" type="slidenum">
              <a:rPr lang="nl-NL" smtClean="0"/>
              <a:pPr/>
              <a:t>‹nr.›</a:t>
            </a:fld>
            <a:endParaRPr lang="nl-NL"/>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Ref idx="1001">
        <a:schemeClr val="bg2"/>
      </p:bgRef>
    </p:bg>
    <p:spTree>
      <p:nvGrpSpPr>
        <p:cNvPr id="1" name=""/>
        <p:cNvGrpSpPr/>
        <p:nvPr/>
      </p:nvGrpSpPr>
      <p:grpSpPr>
        <a:xfrm>
          <a:off x="0" y="0"/>
          <a:ext cx="0" cy="0"/>
          <a:chOff x="0" y="0"/>
          <a:chExt cx="0" cy="0"/>
        </a:xfrm>
      </p:grpSpPr>
      <p:sp>
        <p:nvSpPr>
          <p:cNvPr id="15" name="Rechthoe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hoe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hoe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hoek 11"/>
          <p:cNvSpPr>
            <a:spLocks noChangeArrowheads="1"/>
          </p:cNvSpPr>
          <p:nvPr/>
        </p:nvSpPr>
        <p:spPr bwMode="auto">
          <a:xfrm>
            <a:off x="310896" y="6381328"/>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ndertitel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smtClean="0"/>
              <a:t>Klik om het opmaakprofiel van de modelondertitel te bewerken</a:t>
            </a:r>
            <a:endParaRPr kumimoji="0" lang="en-US"/>
          </a:p>
        </p:txBody>
      </p:sp>
      <p:sp>
        <p:nvSpPr>
          <p:cNvPr id="17" name="Tijdelijke aanduiding voor voettekst 16"/>
          <p:cNvSpPr>
            <a:spLocks noGrp="1"/>
          </p:cNvSpPr>
          <p:nvPr>
            <p:ph type="ftr" sz="quarter" idx="11"/>
          </p:nvPr>
        </p:nvSpPr>
        <p:spPr>
          <a:xfrm>
            <a:off x="304800" y="6410848"/>
            <a:ext cx="8659688" cy="365760"/>
          </a:xfrm>
        </p:spPr>
        <p:txBody>
          <a:bodyPr/>
          <a:lstStyle>
            <a:lvl1pPr>
              <a:defRPr sz="900"/>
            </a:lvl1pPr>
          </a:lstStyle>
          <a:p>
            <a:pPr algn="r"/>
            <a:r>
              <a:rPr lang="nl-NL" smtClean="0"/>
              <a:t>Bünyamin Yıldız,  Riyazus Salihin Dersleri 7. Bölüm  ‘Hayırlı İşlere Koşmak’</a:t>
            </a:r>
            <a:endParaRPr lang="nl-NL" dirty="0"/>
          </a:p>
        </p:txBody>
      </p:sp>
      <p:sp>
        <p:nvSpPr>
          <p:cNvPr id="7" name="Rechte verbindingslijn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hthoe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Tijdelijke aanduiding voor dianumm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33B45DA-5897-4442-907A-4584D6D696CB}" type="slidenum">
              <a:rPr lang="nl-NL" smtClean="0"/>
              <a:pPr/>
              <a:t>‹nr.›</a:t>
            </a:fld>
            <a:endParaRPr lang="nl-NL"/>
          </a:p>
        </p:txBody>
      </p:sp>
      <p:sp>
        <p:nvSpPr>
          <p:cNvPr id="8" name="Titel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nl-NL" smtClean="0"/>
              <a:t>Klik om de stijl te bewerken</a:t>
            </a:r>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a:xfrm>
            <a:off x="5791200" y="6404984"/>
            <a:ext cx="3044952" cy="365760"/>
          </a:xfrm>
          <a:prstGeom prst="rect">
            <a:avLst/>
          </a:prstGeom>
        </p:spPr>
        <p:txBody>
          <a:bodyPr/>
          <a:lstStyle/>
          <a:p>
            <a:endParaRPr lang="nl-NL"/>
          </a:p>
        </p:txBody>
      </p:sp>
      <p:sp>
        <p:nvSpPr>
          <p:cNvPr id="5" name="Tijdelijke aanduiding voor voettekst 4"/>
          <p:cNvSpPr>
            <a:spLocks noGrp="1"/>
          </p:cNvSpPr>
          <p:nvPr>
            <p:ph type="ftr" sz="quarter" idx="11"/>
          </p:nvPr>
        </p:nvSpPr>
        <p:spPr/>
        <p:txBody>
          <a:bodyPr/>
          <a:lstStyle/>
          <a:p>
            <a:r>
              <a:rPr lang="nl-NL" smtClean="0"/>
              <a:t>Bünyamin Yıldız,  Riyazus Salihin Dersleri 7. Bölüm  ‘Hayırlı İşlere Koşmak’</a:t>
            </a:r>
            <a:endParaRPr lang="nl-NL"/>
          </a:p>
        </p:txBody>
      </p:sp>
      <p:sp>
        <p:nvSpPr>
          <p:cNvPr id="6" name="Tijdelijke aanduiding voor dianummer 5"/>
          <p:cNvSpPr>
            <a:spLocks noGrp="1"/>
          </p:cNvSpPr>
          <p:nvPr>
            <p:ph type="sldNum" sz="quarter" idx="12"/>
          </p:nvPr>
        </p:nvSpPr>
        <p:spPr/>
        <p:txBody>
          <a:bodyPr/>
          <a:lstStyle/>
          <a:p>
            <a:fld id="{133B45DA-5897-4442-907A-4584D6D696CB}" type="slidenum">
              <a:rPr lang="nl-NL" smtClean="0"/>
              <a:pPr/>
              <a:t>‹nr.›</a:t>
            </a:fld>
            <a:endParaRPr lang="nl-NL"/>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bg>
      <p:bgRef idx="1001">
        <a:schemeClr val="bg2"/>
      </p:bgRef>
    </p:bg>
    <p:spTree>
      <p:nvGrpSpPr>
        <p:cNvPr id="1" name=""/>
        <p:cNvGrpSpPr/>
        <p:nvPr/>
      </p:nvGrpSpPr>
      <p:grpSpPr>
        <a:xfrm>
          <a:off x="0" y="0"/>
          <a:ext cx="0" cy="0"/>
          <a:chOff x="0" y="0"/>
          <a:chExt cx="0" cy="0"/>
        </a:xfrm>
      </p:grpSpPr>
      <p:sp>
        <p:nvSpPr>
          <p:cNvPr id="7" name="Rechthoe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hoe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hoe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hoe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hoe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hoe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hte verbindingslijn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Tijdelijke aanduiding voor dianummer 5"/>
          <p:cNvSpPr>
            <a:spLocks noGrp="1"/>
          </p:cNvSpPr>
          <p:nvPr>
            <p:ph type="sldNum" sz="quarter" idx="12"/>
          </p:nvPr>
        </p:nvSpPr>
        <p:spPr>
          <a:xfrm>
            <a:off x="6915912" y="3009901"/>
            <a:ext cx="457200" cy="441325"/>
          </a:xfrm>
        </p:spPr>
        <p:txBody>
          <a:bodyPr/>
          <a:lstStyle/>
          <a:p>
            <a:fld id="{133B45DA-5897-4442-907A-4584D6D696CB}" type="slidenum">
              <a:rPr lang="nl-NL" smtClean="0"/>
              <a:pPr/>
              <a:t>‹nr.›</a:t>
            </a:fld>
            <a:endParaRPr lang="nl-NL"/>
          </a:p>
        </p:txBody>
      </p:sp>
      <p:sp>
        <p:nvSpPr>
          <p:cNvPr id="3" name="Tijdelijke aanduiding voor verticale tekst 2"/>
          <p:cNvSpPr>
            <a:spLocks noGrp="1"/>
          </p:cNvSpPr>
          <p:nvPr>
            <p:ph type="body" orient="vert" idx="1"/>
          </p:nvPr>
        </p:nvSpPr>
        <p:spPr>
          <a:xfrm>
            <a:off x="304800" y="304800"/>
            <a:ext cx="6553200" cy="5821366"/>
          </a:xfrm>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a:xfrm>
            <a:off x="5791200" y="6404984"/>
            <a:ext cx="3044952" cy="365760"/>
          </a:xfrm>
          <a:prstGeom prst="rect">
            <a:avLst/>
          </a:prstGeom>
        </p:spPr>
        <p:txBody>
          <a:bodyPr/>
          <a:lstStyle/>
          <a:p>
            <a:endParaRPr lang="nl-NL"/>
          </a:p>
        </p:txBody>
      </p:sp>
      <p:sp>
        <p:nvSpPr>
          <p:cNvPr id="5" name="Tijdelijke aanduiding voor voettekst 4"/>
          <p:cNvSpPr>
            <a:spLocks noGrp="1"/>
          </p:cNvSpPr>
          <p:nvPr>
            <p:ph type="ftr" sz="quarter" idx="11"/>
          </p:nvPr>
        </p:nvSpPr>
        <p:spPr/>
        <p:txBody>
          <a:bodyPr/>
          <a:lstStyle/>
          <a:p>
            <a:r>
              <a:rPr lang="nl-NL" smtClean="0"/>
              <a:t>Bünyamin Yıldız,  Riyazus Salihin Dersleri 7. Bölüm  ‘Hayırlı İşlere Koşmak’</a:t>
            </a:r>
            <a:endParaRPr lang="nl-NL"/>
          </a:p>
        </p:txBody>
      </p:sp>
      <p:sp>
        <p:nvSpPr>
          <p:cNvPr id="2" name="Verticale titel 1"/>
          <p:cNvSpPr>
            <a:spLocks noGrp="1"/>
          </p:cNvSpPr>
          <p:nvPr>
            <p:ph type="title" orient="vert"/>
          </p:nvPr>
        </p:nvSpPr>
        <p:spPr>
          <a:xfrm>
            <a:off x="7391400" y="304801"/>
            <a:ext cx="1447800" cy="5851525"/>
          </a:xfrm>
        </p:spPr>
        <p:txBody>
          <a:bodyPr vert="eaVert"/>
          <a:lstStyle/>
          <a:p>
            <a:r>
              <a:rPr kumimoji="0" lang="nl-NL" smtClean="0"/>
              <a:t>Klik om de stijl te bewerken</a:t>
            </a:r>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chemeClr val="accent3">
                    <a:shade val="75000"/>
                  </a:schemeClr>
                </a:solidFill>
              </a:defRPr>
            </a:lvl1pPr>
          </a:lstStyle>
          <a:p>
            <a:r>
              <a:rPr kumimoji="0" lang="nl-NL" smtClean="0"/>
              <a:t>Klik om de stijl te bewerken</a:t>
            </a:r>
            <a:endParaRPr kumimoji="0" lang="en-US"/>
          </a:p>
        </p:txBody>
      </p:sp>
      <p:sp>
        <p:nvSpPr>
          <p:cNvPr id="4" name="Tijdelijke aanduiding voor datum 3"/>
          <p:cNvSpPr>
            <a:spLocks noGrp="1"/>
          </p:cNvSpPr>
          <p:nvPr>
            <p:ph type="dt" sz="half" idx="10"/>
          </p:nvPr>
        </p:nvSpPr>
        <p:spPr>
          <a:xfrm>
            <a:off x="5791200" y="6404984"/>
            <a:ext cx="3044952" cy="365760"/>
          </a:xfrm>
          <a:prstGeom prst="rect">
            <a:avLst/>
          </a:prstGeom>
        </p:spPr>
        <p:txBody>
          <a:bodyPr/>
          <a:lstStyle/>
          <a:p>
            <a:endParaRPr lang="nl-NL"/>
          </a:p>
        </p:txBody>
      </p:sp>
      <p:sp>
        <p:nvSpPr>
          <p:cNvPr id="5" name="Tijdelijke aanduiding voor voettekst 4"/>
          <p:cNvSpPr>
            <a:spLocks noGrp="1"/>
          </p:cNvSpPr>
          <p:nvPr>
            <p:ph type="ftr" sz="quarter" idx="11"/>
          </p:nvPr>
        </p:nvSpPr>
        <p:spPr/>
        <p:txBody>
          <a:bodyPr/>
          <a:lstStyle>
            <a:lvl1pPr algn="ctr">
              <a:defRPr/>
            </a:lvl1pPr>
          </a:lstStyle>
          <a:p>
            <a:r>
              <a:rPr lang="nl-NL" smtClean="0"/>
              <a:t>Bünyamin Yıldız,  Riyazus Salihin Dersleri 7. Bölüm  ‘Hayırlı İşlere Koşmak’</a:t>
            </a:r>
            <a:endParaRPr lang="nl-NL" dirty="0"/>
          </a:p>
        </p:txBody>
      </p:sp>
      <p:sp>
        <p:nvSpPr>
          <p:cNvPr id="6" name="Tijdelijke aanduiding voor dianummer 5"/>
          <p:cNvSpPr>
            <a:spLocks noGrp="1"/>
          </p:cNvSpPr>
          <p:nvPr>
            <p:ph type="sldNum" sz="quarter" idx="12"/>
          </p:nvPr>
        </p:nvSpPr>
        <p:spPr>
          <a:xfrm>
            <a:off x="4361688" y="1026372"/>
            <a:ext cx="457200" cy="441325"/>
          </a:xfrm>
        </p:spPr>
        <p:txBody>
          <a:bodyPr/>
          <a:lstStyle/>
          <a:p>
            <a:fld id="{133B45DA-5897-4442-907A-4584D6D696CB}" type="slidenum">
              <a:rPr lang="nl-NL" smtClean="0"/>
              <a:pPr/>
              <a:t>‹nr.›</a:t>
            </a:fld>
            <a:endParaRPr lang="nl-NL"/>
          </a:p>
        </p:txBody>
      </p:sp>
      <p:sp>
        <p:nvSpPr>
          <p:cNvPr id="8" name="Tijdelijke aanduiding voor inhoud 7"/>
          <p:cNvSpPr>
            <a:spLocks noGrp="1"/>
          </p:cNvSpPr>
          <p:nvPr>
            <p:ph sz="quarter" idx="1"/>
          </p:nvPr>
        </p:nvSpPr>
        <p:spPr>
          <a:xfrm>
            <a:off x="301752" y="1527048"/>
            <a:ext cx="8503920" cy="4572000"/>
          </a:xfrm>
        </p:spPr>
        <p:txBody>
          <a:bodyPr/>
          <a:lstStyle/>
          <a:p>
            <a:pPr lvl="0" eaLnBrk="1" latinLnBrk="0" hangingPunct="1"/>
            <a:r>
              <a:rPr lang="nl-NL" dirty="0" smtClean="0"/>
              <a:t>Klik om de modelstijlen te bewerken</a:t>
            </a:r>
          </a:p>
          <a:p>
            <a:pPr lvl="1" eaLnBrk="1" latinLnBrk="0" hangingPunct="1"/>
            <a:r>
              <a:rPr lang="nl-NL" dirty="0" smtClean="0"/>
              <a:t>Tweede niveau</a:t>
            </a:r>
          </a:p>
          <a:p>
            <a:pPr lvl="2" eaLnBrk="1" latinLnBrk="0" hangingPunct="1"/>
            <a:r>
              <a:rPr lang="nl-NL" dirty="0" smtClean="0"/>
              <a:t>Derde niveau</a:t>
            </a:r>
          </a:p>
          <a:p>
            <a:pPr lvl="3" eaLnBrk="1" latinLnBrk="0" hangingPunct="1"/>
            <a:r>
              <a:rPr lang="nl-NL" dirty="0" smtClean="0"/>
              <a:t>Vierde niveau</a:t>
            </a:r>
          </a:p>
          <a:p>
            <a:pPr lvl="4" eaLnBrk="1" latinLnBrk="0" hangingPunct="1"/>
            <a:r>
              <a:rPr lang="nl-NL" dirty="0" smtClean="0"/>
              <a:t>Vijfde niveau</a:t>
            </a:r>
            <a:endParaRPr kumimoji="0" lang="en-US" dirty="0"/>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1">
        <a:schemeClr val="bg1"/>
      </p:bgRef>
    </p:bg>
    <p:spTree>
      <p:nvGrpSpPr>
        <p:cNvPr id="1" name=""/>
        <p:cNvGrpSpPr/>
        <p:nvPr/>
      </p:nvGrpSpPr>
      <p:grpSpPr>
        <a:xfrm>
          <a:off x="0" y="0"/>
          <a:ext cx="0" cy="0"/>
          <a:chOff x="0" y="0"/>
          <a:chExt cx="0" cy="0"/>
        </a:xfrm>
      </p:grpSpPr>
      <p:sp>
        <p:nvSpPr>
          <p:cNvPr id="17" name="Rechthoe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hoe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hoe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hoe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hoe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ijdelijke aanduiding voor tekst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smtClean="0"/>
              <a:t>Klik om de modelstijlen te bewerken</a:t>
            </a:r>
          </a:p>
        </p:txBody>
      </p:sp>
      <p:sp>
        <p:nvSpPr>
          <p:cNvPr id="13" name="Rechthoe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hthoe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Tijdelijke aanduiding voor voettekst 4"/>
          <p:cNvSpPr>
            <a:spLocks noGrp="1"/>
          </p:cNvSpPr>
          <p:nvPr>
            <p:ph type="ftr" sz="quarter" idx="11"/>
          </p:nvPr>
        </p:nvSpPr>
        <p:spPr/>
        <p:txBody>
          <a:bodyPr/>
          <a:lstStyle/>
          <a:p>
            <a:r>
              <a:rPr lang="nl-NL" smtClean="0"/>
              <a:t>Bünyamin Yıldız,  Riyazus Salihin Dersleri 7. Bölüm  ‘Hayırlı İşlere Koşmak’</a:t>
            </a:r>
            <a:endParaRPr lang="nl-NL"/>
          </a:p>
        </p:txBody>
      </p:sp>
      <p:sp>
        <p:nvSpPr>
          <p:cNvPr id="4" name="Tijdelijke aanduiding voor datum 3"/>
          <p:cNvSpPr>
            <a:spLocks noGrp="1"/>
          </p:cNvSpPr>
          <p:nvPr>
            <p:ph type="dt" sz="half" idx="10"/>
          </p:nvPr>
        </p:nvSpPr>
        <p:spPr>
          <a:xfrm>
            <a:off x="5791200" y="6404984"/>
            <a:ext cx="3044952" cy="365760"/>
          </a:xfrm>
          <a:prstGeom prst="rect">
            <a:avLst/>
          </a:prstGeom>
        </p:spPr>
        <p:txBody>
          <a:bodyPr/>
          <a:lstStyle/>
          <a:p>
            <a:endParaRPr lang="nl-NL"/>
          </a:p>
        </p:txBody>
      </p:sp>
      <p:sp>
        <p:nvSpPr>
          <p:cNvPr id="8" name="Rechte verbindingslijn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Tijdelijke aanduiding voor dianumm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33B45DA-5897-4442-907A-4584D6D696CB}" type="slidenum">
              <a:rPr lang="nl-NL" smtClean="0"/>
              <a:pPr/>
              <a:t>‹nr.›</a:t>
            </a:fld>
            <a:endParaRPr lang="nl-NL"/>
          </a:p>
        </p:txBody>
      </p:sp>
      <p:sp>
        <p:nvSpPr>
          <p:cNvPr id="2" name="Titel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nl-NL" smtClean="0"/>
              <a:t>Klik om de stijl te bewerken</a:t>
            </a:r>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301752" y="228600"/>
            <a:ext cx="8534400" cy="758952"/>
          </a:xfrm>
        </p:spPr>
        <p:txBody>
          <a:bodyPr/>
          <a:lstStyle/>
          <a:p>
            <a:r>
              <a:rPr kumimoji="0" lang="nl-NL" smtClean="0"/>
              <a:t>Klik om de stijl te bewerken</a:t>
            </a:r>
            <a:endParaRPr kumimoji="0" lang="en-US"/>
          </a:p>
        </p:txBody>
      </p:sp>
      <p:sp>
        <p:nvSpPr>
          <p:cNvPr id="5" name="Tijdelijke aanduiding voor datum 4"/>
          <p:cNvSpPr>
            <a:spLocks noGrp="1"/>
          </p:cNvSpPr>
          <p:nvPr>
            <p:ph type="dt" sz="half" idx="10"/>
          </p:nvPr>
        </p:nvSpPr>
        <p:spPr>
          <a:xfrm>
            <a:off x="5791200" y="6409944"/>
            <a:ext cx="3044952" cy="365760"/>
          </a:xfrm>
          <a:prstGeom prst="rect">
            <a:avLst/>
          </a:prstGeom>
        </p:spPr>
        <p:txBody>
          <a:bodyPr/>
          <a:lstStyle/>
          <a:p>
            <a:endParaRPr lang="nl-NL"/>
          </a:p>
        </p:txBody>
      </p:sp>
      <p:sp>
        <p:nvSpPr>
          <p:cNvPr id="6" name="Tijdelijke aanduiding voor voettekst 5"/>
          <p:cNvSpPr>
            <a:spLocks noGrp="1"/>
          </p:cNvSpPr>
          <p:nvPr>
            <p:ph type="ftr" sz="quarter" idx="11"/>
          </p:nvPr>
        </p:nvSpPr>
        <p:spPr/>
        <p:txBody>
          <a:bodyPr/>
          <a:lstStyle/>
          <a:p>
            <a:r>
              <a:rPr lang="nl-NL" smtClean="0"/>
              <a:t>Bünyamin Yıldız,  Riyazus Salihin Dersleri 7. Bölüm  ‘Hayırlı İşlere Koşmak’</a:t>
            </a:r>
            <a:endParaRPr lang="nl-NL"/>
          </a:p>
        </p:txBody>
      </p:sp>
      <p:sp>
        <p:nvSpPr>
          <p:cNvPr id="7" name="Tijdelijke aanduiding voor dianummer 6"/>
          <p:cNvSpPr>
            <a:spLocks noGrp="1"/>
          </p:cNvSpPr>
          <p:nvPr>
            <p:ph type="sldNum" sz="quarter" idx="12"/>
          </p:nvPr>
        </p:nvSpPr>
        <p:spPr/>
        <p:txBody>
          <a:bodyPr/>
          <a:lstStyle/>
          <a:p>
            <a:fld id="{133B45DA-5897-4442-907A-4584D6D696CB}" type="slidenum">
              <a:rPr lang="nl-NL" smtClean="0"/>
              <a:pPr/>
              <a:t>‹nr.›</a:t>
            </a:fld>
            <a:endParaRPr lang="nl-NL"/>
          </a:p>
        </p:txBody>
      </p:sp>
      <p:sp>
        <p:nvSpPr>
          <p:cNvPr id="8" name="Rechte verbindingslijn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Tijdelijke aanduiding voor inhoud 9"/>
          <p:cNvSpPr>
            <a:spLocks noGrp="1"/>
          </p:cNvSpPr>
          <p:nvPr>
            <p:ph sz="half" idx="1"/>
          </p:nvPr>
        </p:nvSpPr>
        <p:spPr>
          <a:xfrm>
            <a:off x="301752" y="1371600"/>
            <a:ext cx="4038600" cy="4681728"/>
          </a:xfrm>
        </p:spPr>
        <p:txBody>
          <a:bodyPr/>
          <a:lstStyle>
            <a:lvl1pPr>
              <a:defRPr sz="2500"/>
            </a:lvl1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2" name="Tijdelijke aanduiding voor inhoud 11"/>
          <p:cNvSpPr>
            <a:spLocks noGrp="1"/>
          </p:cNvSpPr>
          <p:nvPr>
            <p:ph sz="half" idx="2"/>
          </p:nvPr>
        </p:nvSpPr>
        <p:spPr>
          <a:xfrm>
            <a:off x="4800600" y="1371600"/>
            <a:ext cx="4038600" cy="4681728"/>
          </a:xfrm>
        </p:spPr>
        <p:txBody>
          <a:bodyPr/>
          <a:lstStyle>
            <a:lvl1pPr>
              <a:defRPr sz="2500"/>
            </a:lvl1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bg>
      <p:bgRef idx="1001">
        <a:schemeClr val="bg2"/>
      </p:bgRef>
    </p:bg>
    <p:spTree>
      <p:nvGrpSpPr>
        <p:cNvPr id="1" name=""/>
        <p:cNvGrpSpPr/>
        <p:nvPr/>
      </p:nvGrpSpPr>
      <p:grpSpPr>
        <a:xfrm>
          <a:off x="0" y="0"/>
          <a:ext cx="0" cy="0"/>
          <a:chOff x="0" y="0"/>
          <a:chExt cx="0" cy="0"/>
        </a:xfrm>
      </p:grpSpPr>
      <p:sp>
        <p:nvSpPr>
          <p:cNvPr id="10" name="Rechte verbindingslijn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hthoe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hoe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hthoe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hthoe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hoe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hthoe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ijdelijke aanduiding voor teks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7" name="Tijdelijke aanduiding voor datum 6"/>
          <p:cNvSpPr>
            <a:spLocks noGrp="1"/>
          </p:cNvSpPr>
          <p:nvPr>
            <p:ph type="dt" sz="half" idx="10"/>
          </p:nvPr>
        </p:nvSpPr>
        <p:spPr>
          <a:xfrm>
            <a:off x="5791200" y="6404984"/>
            <a:ext cx="3044952" cy="365760"/>
          </a:xfrm>
          <a:prstGeom prst="rect">
            <a:avLst/>
          </a:prstGeom>
        </p:spPr>
        <p:txBody>
          <a:bodyPr/>
          <a:lstStyle/>
          <a:p>
            <a:endParaRPr lang="nl-NL"/>
          </a:p>
        </p:txBody>
      </p:sp>
      <p:sp>
        <p:nvSpPr>
          <p:cNvPr id="8" name="Tijdelijke aanduiding voor voettekst 7"/>
          <p:cNvSpPr>
            <a:spLocks noGrp="1"/>
          </p:cNvSpPr>
          <p:nvPr>
            <p:ph type="ftr" sz="quarter" idx="11"/>
          </p:nvPr>
        </p:nvSpPr>
        <p:spPr>
          <a:xfrm>
            <a:off x="304800" y="6409944"/>
            <a:ext cx="3581400" cy="365760"/>
          </a:xfrm>
        </p:spPr>
        <p:txBody>
          <a:bodyPr/>
          <a:lstStyle/>
          <a:p>
            <a:r>
              <a:rPr lang="nl-NL" smtClean="0"/>
              <a:t>Bünyamin Yıldız,  Riyazus Salihin Dersleri 7. Bölüm  ‘Hayırlı İşlere Koşmak’</a:t>
            </a:r>
            <a:endParaRPr lang="nl-NL"/>
          </a:p>
        </p:txBody>
      </p:sp>
      <p:sp>
        <p:nvSpPr>
          <p:cNvPr id="15" name="Rechte verbindingslijn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Tijdelijke aanduiding voor inhoud 23"/>
          <p:cNvSpPr>
            <a:spLocks noGrp="1"/>
          </p:cNvSpPr>
          <p:nvPr>
            <p:ph sz="quarter" idx="2"/>
          </p:nvPr>
        </p:nvSpPr>
        <p:spPr>
          <a:xfrm>
            <a:off x="301752" y="2471383"/>
            <a:ext cx="4041648" cy="3818404"/>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26" name="Tijdelijke aanduiding voor inhoud 25"/>
          <p:cNvSpPr>
            <a:spLocks noGrp="1"/>
          </p:cNvSpPr>
          <p:nvPr>
            <p:ph sz="quarter" idx="4"/>
          </p:nvPr>
        </p:nvSpPr>
        <p:spPr>
          <a:xfrm>
            <a:off x="4800600" y="2471383"/>
            <a:ext cx="4038600" cy="3822192"/>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25" name="Ova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jdelijke aanduiding voor dianummer 8"/>
          <p:cNvSpPr>
            <a:spLocks noGrp="1"/>
          </p:cNvSpPr>
          <p:nvPr>
            <p:ph type="sldNum" sz="quarter" idx="12"/>
          </p:nvPr>
        </p:nvSpPr>
        <p:spPr>
          <a:xfrm>
            <a:off x="4343400" y="1042416"/>
            <a:ext cx="457200" cy="441325"/>
          </a:xfrm>
        </p:spPr>
        <p:txBody>
          <a:bodyPr/>
          <a:lstStyle>
            <a:lvl1pPr algn="ctr">
              <a:defRPr/>
            </a:lvl1pPr>
          </a:lstStyle>
          <a:p>
            <a:fld id="{133B45DA-5897-4442-907A-4584D6D696CB}" type="slidenum">
              <a:rPr lang="nl-NL" smtClean="0"/>
              <a:pPr/>
              <a:t>‹nr.›</a:t>
            </a:fld>
            <a:endParaRPr lang="nl-NL"/>
          </a:p>
        </p:txBody>
      </p:sp>
      <p:sp>
        <p:nvSpPr>
          <p:cNvPr id="23" name="Titel 22"/>
          <p:cNvSpPr>
            <a:spLocks noGrp="1"/>
          </p:cNvSpPr>
          <p:nvPr>
            <p:ph type="title"/>
          </p:nvPr>
        </p:nvSpPr>
        <p:spPr/>
        <p:txBody>
          <a:bodyPr rtlCol="0" anchor="b" anchorCtr="0"/>
          <a:lstStyle/>
          <a:p>
            <a:r>
              <a:rPr kumimoji="0" lang="nl-NL" smtClean="0"/>
              <a:t>Klik om de stijl te bewerken</a:t>
            </a:r>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datum 2"/>
          <p:cNvSpPr>
            <a:spLocks noGrp="1"/>
          </p:cNvSpPr>
          <p:nvPr>
            <p:ph type="dt" sz="half" idx="10"/>
          </p:nvPr>
        </p:nvSpPr>
        <p:spPr>
          <a:xfrm>
            <a:off x="5791200" y="6404984"/>
            <a:ext cx="3044952" cy="365760"/>
          </a:xfrm>
          <a:prstGeom prst="rect">
            <a:avLst/>
          </a:prstGeom>
        </p:spPr>
        <p:txBody>
          <a:bodyPr/>
          <a:lstStyle/>
          <a:p>
            <a:endParaRPr lang="nl-NL"/>
          </a:p>
        </p:txBody>
      </p:sp>
      <p:sp>
        <p:nvSpPr>
          <p:cNvPr id="4" name="Tijdelijke aanduiding voor voettekst 3"/>
          <p:cNvSpPr>
            <a:spLocks noGrp="1"/>
          </p:cNvSpPr>
          <p:nvPr>
            <p:ph type="ftr" sz="quarter" idx="11"/>
          </p:nvPr>
        </p:nvSpPr>
        <p:spPr/>
        <p:txBody>
          <a:bodyPr/>
          <a:lstStyle/>
          <a:p>
            <a:r>
              <a:rPr lang="nl-NL" smtClean="0"/>
              <a:t>Bünyamin Yıldız,  Riyazus Salihin Dersleri 7. Bölüm  ‘Hayırlı İşlere Koşmak’</a:t>
            </a:r>
            <a:endParaRPr lang="nl-NL"/>
          </a:p>
        </p:txBody>
      </p:sp>
      <p:sp>
        <p:nvSpPr>
          <p:cNvPr id="5" name="Tijdelijke aanduiding voor dianummer 4"/>
          <p:cNvSpPr>
            <a:spLocks noGrp="1"/>
          </p:cNvSpPr>
          <p:nvPr>
            <p:ph type="sldNum" sz="quarter" idx="12"/>
          </p:nvPr>
        </p:nvSpPr>
        <p:spPr>
          <a:xfrm>
            <a:off x="4343400" y="1036020"/>
            <a:ext cx="457200" cy="441325"/>
          </a:xfrm>
        </p:spPr>
        <p:txBody>
          <a:bodyPr/>
          <a:lstStyle/>
          <a:p>
            <a:fld id="{133B45DA-5897-4442-907A-4584D6D696CB}" type="slidenum">
              <a:rPr lang="nl-NL" smtClean="0"/>
              <a:pPr/>
              <a:t>‹nr.›</a:t>
            </a:fld>
            <a:endParaRPr lang="nl-NL"/>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7" name="Rechthoe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hoe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hoe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hoe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hthoe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hthoe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Tijdelijke aanduiding voor datum 1"/>
          <p:cNvSpPr>
            <a:spLocks noGrp="1"/>
          </p:cNvSpPr>
          <p:nvPr>
            <p:ph type="dt" sz="half" idx="10"/>
          </p:nvPr>
        </p:nvSpPr>
        <p:spPr>
          <a:xfrm>
            <a:off x="5791200" y="6404984"/>
            <a:ext cx="3044952" cy="365760"/>
          </a:xfrm>
          <a:prstGeom prst="rect">
            <a:avLst/>
          </a:prstGeom>
        </p:spPr>
        <p:txBody>
          <a:bodyPr/>
          <a:lstStyle/>
          <a:p>
            <a:endParaRPr lang="nl-NL"/>
          </a:p>
        </p:txBody>
      </p:sp>
      <p:sp>
        <p:nvSpPr>
          <p:cNvPr id="3" name="Tijdelijke aanduiding voor voettekst 2"/>
          <p:cNvSpPr>
            <a:spLocks noGrp="1"/>
          </p:cNvSpPr>
          <p:nvPr>
            <p:ph type="ftr" sz="quarter" idx="11"/>
          </p:nvPr>
        </p:nvSpPr>
        <p:spPr/>
        <p:txBody>
          <a:bodyPr/>
          <a:lstStyle/>
          <a:p>
            <a:r>
              <a:rPr lang="nl-NL" smtClean="0"/>
              <a:t>Bünyamin Yıldız,  Riyazus Salihin Dersleri 7. Bölüm  ‘Hayırlı İşlere Koşmak’</a:t>
            </a:r>
            <a:endParaRPr lang="nl-NL"/>
          </a:p>
        </p:txBody>
      </p:sp>
      <p:sp>
        <p:nvSpPr>
          <p:cNvPr id="4" name="Tijdelijke aanduiding voor dianumm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33B45DA-5897-4442-907A-4584D6D696CB}" type="slidenum">
              <a:rPr lang="nl-NL" smtClean="0"/>
              <a:pPr/>
              <a:t>‹nr.›</a:t>
            </a:fld>
            <a:endParaRPr lang="nl-NL"/>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1">
        <a:schemeClr val="bg1"/>
      </p:bgRef>
    </p:bg>
    <p:spTree>
      <p:nvGrpSpPr>
        <p:cNvPr id="1" name=""/>
        <p:cNvGrpSpPr/>
        <p:nvPr/>
      </p:nvGrpSpPr>
      <p:grpSpPr>
        <a:xfrm>
          <a:off x="0" y="0"/>
          <a:ext cx="0" cy="0"/>
          <a:chOff x="0" y="0"/>
          <a:chExt cx="0" cy="0"/>
        </a:xfrm>
      </p:grpSpPr>
      <p:sp>
        <p:nvSpPr>
          <p:cNvPr id="19" name="Rechthoe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hoe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hoe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hoe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hthoe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nl-NL" smtClean="0"/>
              <a:t>Klik om de modelstijlen te bewerken</a:t>
            </a:r>
          </a:p>
        </p:txBody>
      </p:sp>
      <p:sp>
        <p:nvSpPr>
          <p:cNvPr id="8" name="Rechthoe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hte verbindingslijn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Tijdelijke aanduiding voor inhoud 19"/>
          <p:cNvSpPr>
            <a:spLocks noGrp="1"/>
          </p:cNvSpPr>
          <p:nvPr>
            <p:ph sz="quarter" idx="1"/>
          </p:nvPr>
        </p:nvSpPr>
        <p:spPr>
          <a:xfrm>
            <a:off x="3124200" y="685800"/>
            <a:ext cx="5638800" cy="54102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0" name="Ova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Tijdelijke aanduiding voor dianumm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33B45DA-5897-4442-907A-4584D6D696CB}" type="slidenum">
              <a:rPr lang="nl-NL" smtClean="0"/>
              <a:pPr/>
              <a:t>‹nr.›</a:t>
            </a:fld>
            <a:endParaRPr lang="nl-NL"/>
          </a:p>
        </p:txBody>
      </p:sp>
      <p:sp>
        <p:nvSpPr>
          <p:cNvPr id="21" name="Rechthoe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Tijdelijke aanduiding voor datum 4"/>
          <p:cNvSpPr>
            <a:spLocks noGrp="1"/>
          </p:cNvSpPr>
          <p:nvPr>
            <p:ph type="dt" sz="half" idx="10"/>
          </p:nvPr>
        </p:nvSpPr>
        <p:spPr>
          <a:xfrm>
            <a:off x="5791200" y="6404984"/>
            <a:ext cx="3044952" cy="365760"/>
          </a:xfrm>
          <a:prstGeom prst="rect">
            <a:avLst/>
          </a:prstGeom>
        </p:spPr>
        <p:txBody>
          <a:bodyPr/>
          <a:lstStyle/>
          <a:p>
            <a:endParaRPr lang="nl-NL"/>
          </a:p>
        </p:txBody>
      </p:sp>
      <p:sp>
        <p:nvSpPr>
          <p:cNvPr id="6" name="Tijdelijke aanduiding voor voettekst 5"/>
          <p:cNvSpPr>
            <a:spLocks noGrp="1"/>
          </p:cNvSpPr>
          <p:nvPr>
            <p:ph type="ftr" sz="quarter" idx="11"/>
          </p:nvPr>
        </p:nvSpPr>
        <p:spPr>
          <a:xfrm>
            <a:off x="301752" y="6410848"/>
            <a:ext cx="3383280" cy="365760"/>
          </a:xfrm>
        </p:spPr>
        <p:txBody>
          <a:bodyPr/>
          <a:lstStyle/>
          <a:p>
            <a:r>
              <a:rPr lang="nl-NL" smtClean="0"/>
              <a:t>Bünyamin Yıldız,  Riyazus Salihin Dersleri 7. Bölüm  ‘Hayırlı İşlere Koşmak’</a:t>
            </a:r>
            <a:endParaRPr lang="nl-NL"/>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1" name="Rechte verbindingslijn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hthoe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hoe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hoe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hthoe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hoe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hthoe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Tijdelijke aanduiding voor dianummer 6"/>
          <p:cNvSpPr>
            <a:spLocks noGrp="1"/>
          </p:cNvSpPr>
          <p:nvPr>
            <p:ph type="sldNum" sz="quarter" idx="12"/>
          </p:nvPr>
        </p:nvSpPr>
        <p:spPr>
          <a:xfrm>
            <a:off x="1371600" y="312738"/>
            <a:ext cx="457200" cy="441325"/>
          </a:xfrm>
        </p:spPr>
        <p:txBody>
          <a:bodyPr/>
          <a:lstStyle/>
          <a:p>
            <a:fld id="{133B45DA-5897-4442-907A-4584D6D696CB}" type="slidenum">
              <a:rPr lang="nl-NL" smtClean="0"/>
              <a:pPr/>
              <a:t>‹nr.›</a:t>
            </a:fld>
            <a:endParaRPr lang="nl-NL"/>
          </a:p>
        </p:txBody>
      </p:sp>
      <p:sp>
        <p:nvSpPr>
          <p:cNvPr id="2" name="Titel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nl-NL" smtClean="0"/>
              <a:t>Klik om de stijl te bewerken</a:t>
            </a:r>
            <a:endParaRPr kumimoji="0" lang="en-US"/>
          </a:p>
        </p:txBody>
      </p:sp>
      <p:sp>
        <p:nvSpPr>
          <p:cNvPr id="3" name="Tijdelijke aanduiding voor afbeelding 2"/>
          <p:cNvSpPr>
            <a:spLocks noGrp="1"/>
          </p:cNvSpPr>
          <p:nvPr>
            <p:ph type="pic" idx="1"/>
          </p:nvPr>
        </p:nvSpPr>
        <p:spPr>
          <a:xfrm>
            <a:off x="3000375" y="609600"/>
            <a:ext cx="5867400" cy="4267200"/>
          </a:xfrm>
        </p:spPr>
        <p:txBody>
          <a:bodyPr/>
          <a:lstStyle>
            <a:lvl1pPr marL="0" indent="0">
              <a:buNone/>
              <a:defRPr sz="3200"/>
            </a:lvl1pPr>
          </a:lstStyle>
          <a:p>
            <a:r>
              <a:rPr kumimoji="0" lang="nl-NL" smtClean="0"/>
              <a:t>Klik op het pictogram als u een afbeelding wilt toevoegen</a:t>
            </a:r>
            <a:endParaRPr kumimoji="0" lang="en-US" dirty="0"/>
          </a:p>
        </p:txBody>
      </p:sp>
      <p:sp>
        <p:nvSpPr>
          <p:cNvPr id="4" name="Tijdelijke aanduiding voor teks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nl-NL" smtClean="0"/>
              <a:t>Klik om de modelstijlen te bewerken</a:t>
            </a:r>
          </a:p>
        </p:txBody>
      </p:sp>
      <p:sp>
        <p:nvSpPr>
          <p:cNvPr id="22" name="Rechthoe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Tijdelijke aanduiding voor datum 4"/>
          <p:cNvSpPr>
            <a:spLocks noGrp="1"/>
          </p:cNvSpPr>
          <p:nvPr>
            <p:ph type="dt" sz="half" idx="10"/>
          </p:nvPr>
        </p:nvSpPr>
        <p:spPr>
          <a:xfrm>
            <a:off x="5788152" y="6404984"/>
            <a:ext cx="3044952" cy="365760"/>
          </a:xfrm>
          <a:prstGeom prst="rect">
            <a:avLst/>
          </a:prstGeom>
        </p:spPr>
        <p:txBody>
          <a:bodyPr/>
          <a:lstStyle/>
          <a:p>
            <a:endParaRPr lang="nl-NL"/>
          </a:p>
        </p:txBody>
      </p:sp>
      <p:sp>
        <p:nvSpPr>
          <p:cNvPr id="6" name="Tijdelijke aanduiding voor voettekst 5"/>
          <p:cNvSpPr>
            <a:spLocks noGrp="1"/>
          </p:cNvSpPr>
          <p:nvPr>
            <p:ph type="ftr" sz="quarter" idx="11"/>
          </p:nvPr>
        </p:nvSpPr>
        <p:spPr>
          <a:xfrm>
            <a:off x="301752" y="6410848"/>
            <a:ext cx="3584448" cy="365760"/>
          </a:xfrm>
        </p:spPr>
        <p:txBody>
          <a:bodyPr/>
          <a:lstStyle/>
          <a:p>
            <a:r>
              <a:rPr lang="nl-NL" smtClean="0"/>
              <a:t>Bünyamin Yıldız,  Riyazus Salihin Dersleri 7. Bölüm  ‘Hayırlı İşlere Koşmak’</a:t>
            </a:r>
            <a:endParaRPr lang="nl-NL"/>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hthoe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hoe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hoe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hoek 8"/>
          <p:cNvSpPr>
            <a:spLocks noChangeArrowheads="1"/>
          </p:cNvSpPr>
          <p:nvPr userDrawn="1"/>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ijdelijke aanduiding voor voettekst 2"/>
          <p:cNvSpPr>
            <a:spLocks noGrp="1"/>
          </p:cNvSpPr>
          <p:nvPr>
            <p:ph type="ftr" sz="quarter" idx="3"/>
          </p:nvPr>
        </p:nvSpPr>
        <p:spPr>
          <a:xfrm>
            <a:off x="304800" y="6410848"/>
            <a:ext cx="8659688" cy="365760"/>
          </a:xfrm>
          <a:prstGeom prst="rect">
            <a:avLst/>
          </a:prstGeom>
        </p:spPr>
        <p:txBody>
          <a:bodyPr vert="horz"/>
          <a:lstStyle>
            <a:lvl1pPr algn="r" eaLnBrk="1" latinLnBrk="0" hangingPunct="1">
              <a:defRPr kumimoji="0" sz="900">
                <a:solidFill>
                  <a:srgbClr val="FFFFFF"/>
                </a:solidFill>
              </a:defRPr>
            </a:lvl1pPr>
          </a:lstStyle>
          <a:p>
            <a:r>
              <a:rPr lang="nl-NL" smtClean="0"/>
              <a:t>Bünyamin Yıldız,  Riyazus Salihin Dersleri 7. Bölüm  ‘Hayırlı İşlere Koşmak’</a:t>
            </a:r>
            <a:endParaRPr lang="nl-NL" dirty="0"/>
          </a:p>
        </p:txBody>
      </p:sp>
      <p:sp>
        <p:nvSpPr>
          <p:cNvPr id="8" name="Rechthoe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hte verbindingslijn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Tijdelijke aanduiding voor dianumm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33B45DA-5897-4442-907A-4584D6D696CB}" type="slidenum">
              <a:rPr lang="nl-NL" smtClean="0"/>
              <a:pPr/>
              <a:t>‹nr.›</a:t>
            </a:fld>
            <a:endParaRPr lang="nl-NL"/>
          </a:p>
        </p:txBody>
      </p:sp>
      <p:sp>
        <p:nvSpPr>
          <p:cNvPr id="22" name="Tijdelijke aanduiding voor titel 21"/>
          <p:cNvSpPr>
            <a:spLocks noGrp="1"/>
          </p:cNvSpPr>
          <p:nvPr>
            <p:ph type="title"/>
          </p:nvPr>
        </p:nvSpPr>
        <p:spPr>
          <a:xfrm>
            <a:off x="301752" y="228600"/>
            <a:ext cx="8534400" cy="758952"/>
          </a:xfrm>
          <a:prstGeom prst="rect">
            <a:avLst/>
          </a:prstGeom>
        </p:spPr>
        <p:txBody>
          <a:bodyPr vert="horz" anchor="b">
            <a:normAutofit/>
          </a:bodyPr>
          <a:lstStyle/>
          <a:p>
            <a:r>
              <a:rPr kumimoji="0" lang="nl-NL" smtClean="0"/>
              <a:t>Klik om de stijl te bewerken</a:t>
            </a:r>
            <a:endParaRPr kumimoji="0" lang="en-US"/>
          </a:p>
        </p:txBody>
      </p:sp>
      <p:sp>
        <p:nvSpPr>
          <p:cNvPr id="13" name="Tijdelijke aanduiding voor tekst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nl-NL" dirty="0" smtClean="0"/>
              <a:t>Klik om de modelstijlen te bewerken</a:t>
            </a:r>
          </a:p>
          <a:p>
            <a:pPr lvl="1" eaLnBrk="1" latinLnBrk="0" hangingPunct="1"/>
            <a:r>
              <a:rPr kumimoji="0" lang="nl-NL" dirty="0" smtClean="0"/>
              <a:t>Tweede niveau</a:t>
            </a:r>
          </a:p>
          <a:p>
            <a:pPr lvl="2" eaLnBrk="1" latinLnBrk="0" hangingPunct="1"/>
            <a:r>
              <a:rPr kumimoji="0" lang="nl-NL" dirty="0" smtClean="0"/>
              <a:t>Derde niveau</a:t>
            </a:r>
          </a:p>
          <a:p>
            <a:pPr lvl="3" eaLnBrk="1" latinLnBrk="0" hangingPunct="1"/>
            <a:r>
              <a:rPr kumimoji="0" lang="nl-NL" dirty="0" smtClean="0"/>
              <a:t>Vierde niveau</a:t>
            </a:r>
          </a:p>
          <a:p>
            <a:pPr lvl="4" eaLnBrk="1" latinLnBrk="0" hangingPunct="1"/>
            <a:r>
              <a:rPr kumimoji="0" lang="nl-NL" dirty="0" smtClean="0"/>
              <a:t>Vijfde niveau</a:t>
            </a:r>
            <a:endParaRPr kumimoji="0"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p:hf sldNum="0"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p:txBody>
          <a:bodyPr/>
          <a:lstStyle/>
          <a:p>
            <a:pPr lvl="0"/>
            <a:endParaRPr lang="tr-TR" dirty="0" smtClean="0"/>
          </a:p>
          <a:p>
            <a:pPr lvl="0"/>
            <a:r>
              <a:rPr lang="tr-TR" dirty="0" smtClean="0"/>
              <a:t>Bünyamin yIldIz </a:t>
            </a:r>
            <a:br>
              <a:rPr lang="tr-TR" dirty="0" smtClean="0"/>
            </a:br>
            <a:r>
              <a:rPr lang="tr-TR" dirty="0" smtClean="0"/>
              <a:t>Riyazus Salihin dersleri 7 bölüm</a:t>
            </a:r>
          </a:p>
          <a:p>
            <a:endParaRPr lang="nl-NL" dirty="0"/>
          </a:p>
        </p:txBody>
      </p:sp>
      <p:sp>
        <p:nvSpPr>
          <p:cNvPr id="2" name="Titel 1"/>
          <p:cNvSpPr>
            <a:spLocks noGrp="1"/>
          </p:cNvSpPr>
          <p:nvPr>
            <p:ph type="ctrTitle"/>
          </p:nvPr>
        </p:nvSpPr>
        <p:spPr/>
        <p:txBody>
          <a:bodyPr>
            <a:normAutofit/>
          </a:bodyPr>
          <a:lstStyle/>
          <a:p>
            <a:r>
              <a:rPr lang="en-US" sz="5000" dirty="0" err="1" smtClean="0"/>
              <a:t>Tefekk</a:t>
            </a:r>
            <a:r>
              <a:rPr lang="tr-TR" sz="5000" dirty="0" smtClean="0"/>
              <a:t>ür</a:t>
            </a:r>
            <a:endParaRPr lang="nl-NL" sz="5000" dirty="0"/>
          </a:p>
        </p:txBody>
      </p:sp>
      <p:sp>
        <p:nvSpPr>
          <p:cNvPr id="4" name="Tijdelijke aanduiding voor voettekst 3"/>
          <p:cNvSpPr>
            <a:spLocks noGrp="1"/>
          </p:cNvSpPr>
          <p:nvPr>
            <p:ph type="ftr" sz="quarter" idx="11"/>
          </p:nvPr>
        </p:nvSpPr>
        <p:spPr/>
        <p:txBody>
          <a:bodyPr/>
          <a:lstStyle/>
          <a:p>
            <a:pPr algn="ctr"/>
            <a:r>
              <a:rPr lang="tr-TR" dirty="0" smtClean="0">
                <a:solidFill>
                  <a:schemeClr val="accent3">
                    <a:lumMod val="40000"/>
                    <a:lumOff val="60000"/>
                  </a:schemeClr>
                </a:solidFill>
              </a:rPr>
              <a:t>Bünyamin Yıldız,  Riyazus Salihin Dersleri 7. Bölüm  ‘Hayırlı İşlere Koşmak’</a:t>
            </a:r>
            <a:endParaRPr lang="nl-NL" dirty="0">
              <a:solidFill>
                <a:schemeClr val="accent3">
                  <a:lumMod val="40000"/>
                  <a:lumOff val="60000"/>
                </a:schemeClr>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voettekst 2"/>
          <p:cNvSpPr>
            <a:spLocks noGrp="1"/>
          </p:cNvSpPr>
          <p:nvPr>
            <p:ph type="ftr" sz="quarter" idx="11"/>
          </p:nvPr>
        </p:nvSpPr>
        <p:spPr/>
        <p:txBody>
          <a:bodyPr/>
          <a:lstStyle/>
          <a:p>
            <a:r>
              <a:rPr lang="nl-NL" smtClean="0"/>
              <a:t>Bünyamin Yıldız,  Riyazus Salihin Dersleri 7. Bölüm  ‘Hayırlı İşlere Koşmak’</a:t>
            </a:r>
            <a:endParaRPr lang="nl-NL" dirty="0"/>
          </a:p>
        </p:txBody>
      </p:sp>
      <p:pic>
        <p:nvPicPr>
          <p:cNvPr id="1026" name="Picture 2" descr="C:\Users\Mevlana\Desktop\B.y. Hoca\Gündüz ve Gece   Diğer Resimler_files\gunduz_ve_gece_987649.jpg"/>
          <p:cNvPicPr>
            <a:picLocks noGrp="1" noChangeAspect="1" noChangeArrowheads="1"/>
          </p:cNvPicPr>
          <p:nvPr>
            <p:ph sz="quarter" idx="1"/>
          </p:nvPr>
        </p:nvPicPr>
        <p:blipFill>
          <a:blip r:embed="rId2"/>
          <a:srcRect/>
          <a:stretch>
            <a:fillRect/>
          </a:stretch>
        </p:blipFill>
        <p:spPr bwMode="auto">
          <a:xfrm>
            <a:off x="500034" y="1527174"/>
            <a:ext cx="8143932" cy="4786013"/>
          </a:xfrm>
          <a:prstGeom prst="rect">
            <a:avLst/>
          </a:prstGeom>
          <a:noFill/>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tr-TR" b="1" dirty="0" smtClean="0"/>
              <a:t>Sebe 46</a:t>
            </a:r>
            <a:endParaRPr lang="nl-NL" b="1" dirty="0"/>
          </a:p>
        </p:txBody>
      </p:sp>
      <p:sp>
        <p:nvSpPr>
          <p:cNvPr id="3" name="Tijdelijke aanduiding voor voettekst 2"/>
          <p:cNvSpPr>
            <a:spLocks noGrp="1"/>
          </p:cNvSpPr>
          <p:nvPr>
            <p:ph type="ftr" sz="quarter" idx="11"/>
          </p:nvPr>
        </p:nvSpPr>
        <p:spPr/>
        <p:txBody>
          <a:bodyPr/>
          <a:lstStyle/>
          <a:p>
            <a:r>
              <a:rPr lang="nl-NL" smtClean="0"/>
              <a:t>Bünyamin Yıldız,  Riyazus Salihin Dersleri 7. Bölüm  ‘Hayırlı İşlere Koşmak’</a:t>
            </a:r>
            <a:endParaRPr lang="nl-NL" dirty="0"/>
          </a:p>
        </p:txBody>
      </p:sp>
      <p:sp>
        <p:nvSpPr>
          <p:cNvPr id="4" name="Tijdelijke aanduiding voor inhoud 3"/>
          <p:cNvSpPr>
            <a:spLocks noGrp="1"/>
          </p:cNvSpPr>
          <p:nvPr>
            <p:ph sz="quarter" idx="1"/>
          </p:nvPr>
        </p:nvSpPr>
        <p:spPr/>
        <p:txBody>
          <a:bodyPr>
            <a:normAutofit/>
          </a:bodyPr>
          <a:lstStyle/>
          <a:p>
            <a:pPr marL="0" indent="0" algn="ctr">
              <a:buNone/>
            </a:pPr>
            <a:r>
              <a:rPr lang="nl-NL" sz="3200" b="1" dirty="0" smtClean="0"/>
              <a:t>De ki: “Ben </a:t>
            </a:r>
            <a:r>
              <a:rPr lang="nl-NL" sz="3200" b="1" dirty="0" err="1" smtClean="0"/>
              <a:t>size</a:t>
            </a:r>
            <a:r>
              <a:rPr lang="nl-NL" sz="3200" b="1" dirty="0" smtClean="0"/>
              <a:t> </a:t>
            </a:r>
            <a:r>
              <a:rPr lang="nl-NL" sz="3200" b="1" dirty="0" err="1" smtClean="0"/>
              <a:t>ancak</a:t>
            </a:r>
            <a:r>
              <a:rPr lang="nl-NL" sz="3200" b="1" dirty="0" smtClean="0"/>
              <a:t> </a:t>
            </a:r>
            <a:r>
              <a:rPr lang="nl-NL" sz="3200" b="1" dirty="0" err="1" smtClean="0"/>
              <a:t>bir</a:t>
            </a:r>
            <a:r>
              <a:rPr lang="nl-NL" sz="3200" b="1" dirty="0" smtClean="0"/>
              <a:t> </a:t>
            </a:r>
            <a:r>
              <a:rPr lang="nl-NL" sz="3200" b="1" dirty="0" err="1" smtClean="0"/>
              <a:t>tek</a:t>
            </a:r>
            <a:r>
              <a:rPr lang="nl-NL" sz="3200" b="1" dirty="0" smtClean="0"/>
              <a:t> </a:t>
            </a:r>
            <a:r>
              <a:rPr lang="nl-NL" sz="3200" b="1" dirty="0" err="1" smtClean="0"/>
              <a:t>şeyi</a:t>
            </a:r>
            <a:r>
              <a:rPr lang="nl-NL" sz="3200" b="1" dirty="0" smtClean="0"/>
              <a:t>, Allah </a:t>
            </a:r>
            <a:r>
              <a:rPr lang="nl-NL" sz="3200" b="1" dirty="0" err="1" smtClean="0"/>
              <a:t>için</a:t>
            </a:r>
            <a:r>
              <a:rPr lang="nl-NL" sz="3200" b="1" dirty="0" smtClean="0"/>
              <a:t> </a:t>
            </a:r>
            <a:r>
              <a:rPr lang="nl-NL" sz="3200" b="1" dirty="0" err="1" smtClean="0"/>
              <a:t>ikişer</a:t>
            </a:r>
            <a:r>
              <a:rPr lang="tr-TR" sz="3200" b="1" dirty="0" smtClean="0"/>
              <a:t> </a:t>
            </a:r>
            <a:r>
              <a:rPr lang="nl-NL" sz="3200" b="1" dirty="0" err="1" smtClean="0"/>
              <a:t>ikişer</a:t>
            </a:r>
            <a:r>
              <a:rPr lang="nl-NL" sz="3200" b="1" dirty="0" smtClean="0"/>
              <a:t>, </a:t>
            </a:r>
            <a:r>
              <a:rPr lang="nl-NL" sz="3200" b="1" dirty="0" err="1" smtClean="0"/>
              <a:t>teker</a:t>
            </a:r>
            <a:r>
              <a:rPr lang="nl-NL" sz="3200" b="1" dirty="0" smtClean="0"/>
              <a:t> </a:t>
            </a:r>
            <a:r>
              <a:rPr lang="nl-NL" sz="3200" b="1" dirty="0" err="1" smtClean="0"/>
              <a:t>teker</a:t>
            </a:r>
            <a:r>
              <a:rPr lang="nl-NL" sz="3200" b="1" dirty="0" smtClean="0"/>
              <a:t> </a:t>
            </a:r>
            <a:r>
              <a:rPr lang="nl-NL" sz="3200" b="1" dirty="0" err="1" smtClean="0"/>
              <a:t>kalkıp</a:t>
            </a:r>
            <a:r>
              <a:rPr lang="nl-NL" sz="3200" b="1" dirty="0" smtClean="0"/>
              <a:t> </a:t>
            </a:r>
            <a:r>
              <a:rPr lang="nl-NL" sz="3200" b="1" dirty="0" err="1" smtClean="0"/>
              <a:t>düşünmenizi</a:t>
            </a:r>
            <a:r>
              <a:rPr lang="nl-NL" sz="3200" b="1" dirty="0" smtClean="0"/>
              <a:t> </a:t>
            </a:r>
            <a:r>
              <a:rPr lang="nl-NL" sz="3200" b="1" dirty="0" err="1" smtClean="0"/>
              <a:t>öğütlüyorum</a:t>
            </a:r>
            <a:r>
              <a:rPr lang="nl-NL" sz="3200" b="1" dirty="0" smtClean="0"/>
              <a:t>.</a:t>
            </a:r>
            <a:endParaRPr lang="tr-TR" sz="3200" b="1" dirty="0" smtClean="0"/>
          </a:p>
          <a:p>
            <a:pPr marL="0" indent="0" algn="ctr">
              <a:buNone/>
            </a:pPr>
            <a:endParaRPr lang="tr-TR" sz="3200" b="1" dirty="0" smtClean="0"/>
          </a:p>
          <a:p>
            <a:pPr marL="0" indent="0" algn="ctr">
              <a:buNone/>
            </a:pPr>
            <a:r>
              <a:rPr lang="nl-NL" sz="3200" dirty="0" smtClean="0"/>
              <a:t>Zeg: "Voorwaar, ik vermaan jullie tot slechts één ding: dat jullie je </a:t>
            </a:r>
            <a:r>
              <a:rPr lang="nl-NL" sz="3200" dirty="0" err="1" smtClean="0"/>
              <a:t>gelweeën</a:t>
            </a:r>
            <a:r>
              <a:rPr lang="nl-NL" sz="3200" dirty="0" smtClean="0"/>
              <a:t> of alleen voor Allah opstellen en dan nadenken."</a:t>
            </a:r>
            <a:endParaRPr lang="nl-NL" sz="3200" b="1"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tr-TR" b="1" dirty="0" smtClean="0"/>
              <a:t>Al-i İmran 190-191</a:t>
            </a:r>
            <a:endParaRPr lang="nl-NL" b="1" dirty="0"/>
          </a:p>
        </p:txBody>
      </p:sp>
      <p:sp>
        <p:nvSpPr>
          <p:cNvPr id="3" name="Tijdelijke aanduiding voor voettekst 2"/>
          <p:cNvSpPr>
            <a:spLocks noGrp="1"/>
          </p:cNvSpPr>
          <p:nvPr>
            <p:ph type="ftr" sz="quarter" idx="11"/>
          </p:nvPr>
        </p:nvSpPr>
        <p:spPr/>
        <p:txBody>
          <a:bodyPr/>
          <a:lstStyle/>
          <a:p>
            <a:r>
              <a:rPr lang="nl-NL" smtClean="0"/>
              <a:t>Bünyamin Yıldız,  Riyazus Salihin Dersleri 7. Bölüm  ‘Hayırlı İşlere Koşmak’</a:t>
            </a:r>
            <a:endParaRPr lang="nl-NL" dirty="0"/>
          </a:p>
        </p:txBody>
      </p:sp>
      <p:sp>
        <p:nvSpPr>
          <p:cNvPr id="4" name="Tijdelijke aanduiding voor inhoud 3"/>
          <p:cNvSpPr>
            <a:spLocks noGrp="1"/>
          </p:cNvSpPr>
          <p:nvPr>
            <p:ph sz="quarter" idx="1"/>
          </p:nvPr>
        </p:nvSpPr>
        <p:spPr>
          <a:xfrm>
            <a:off x="214282" y="1527048"/>
            <a:ext cx="8715436" cy="4759472"/>
          </a:xfrm>
        </p:spPr>
        <p:txBody>
          <a:bodyPr>
            <a:normAutofit/>
          </a:bodyPr>
          <a:lstStyle/>
          <a:p>
            <a:pPr marL="0" indent="0" algn="ctr">
              <a:buNone/>
            </a:pPr>
            <a:r>
              <a:rPr lang="nl-NL" sz="2300" b="1" dirty="0" err="1" smtClean="0"/>
              <a:t>Göklerin</a:t>
            </a:r>
            <a:r>
              <a:rPr lang="nl-NL" sz="2300" b="1" dirty="0" smtClean="0"/>
              <a:t> </a:t>
            </a:r>
            <a:r>
              <a:rPr lang="nl-NL" sz="2300" b="1" dirty="0" err="1" smtClean="0"/>
              <a:t>ve</a:t>
            </a:r>
            <a:r>
              <a:rPr lang="nl-NL" sz="2300" b="1" dirty="0" smtClean="0"/>
              <a:t> </a:t>
            </a:r>
            <a:r>
              <a:rPr lang="nl-NL" sz="2300" b="1" dirty="0" err="1" smtClean="0"/>
              <a:t>yerin</a:t>
            </a:r>
            <a:r>
              <a:rPr lang="nl-NL" sz="2300" b="1" dirty="0" smtClean="0"/>
              <a:t> </a:t>
            </a:r>
            <a:r>
              <a:rPr lang="nl-NL" sz="2300" b="1" dirty="0" err="1" smtClean="0"/>
              <a:t>yaratılışında</a:t>
            </a:r>
            <a:r>
              <a:rPr lang="nl-NL" sz="2300" b="1" dirty="0" smtClean="0"/>
              <a:t>, </a:t>
            </a:r>
            <a:r>
              <a:rPr lang="nl-NL" sz="2300" b="1" dirty="0" err="1" smtClean="0"/>
              <a:t>gece</a:t>
            </a:r>
            <a:r>
              <a:rPr lang="nl-NL" sz="2300" b="1" dirty="0" smtClean="0"/>
              <a:t> </a:t>
            </a:r>
            <a:r>
              <a:rPr lang="nl-NL" sz="2300" b="1" dirty="0" err="1" smtClean="0"/>
              <a:t>ile</a:t>
            </a:r>
            <a:r>
              <a:rPr lang="nl-NL" sz="2300" b="1" dirty="0" smtClean="0"/>
              <a:t> </a:t>
            </a:r>
            <a:r>
              <a:rPr lang="nl-NL" sz="2300" b="1" dirty="0" err="1" smtClean="0"/>
              <a:t>gündüzün</a:t>
            </a:r>
            <a:r>
              <a:rPr lang="nl-NL" sz="2300" b="1" dirty="0" smtClean="0"/>
              <a:t> </a:t>
            </a:r>
            <a:r>
              <a:rPr lang="nl-NL" sz="2300" b="1" dirty="0" err="1" smtClean="0"/>
              <a:t>birbiri</a:t>
            </a:r>
            <a:r>
              <a:rPr lang="nl-NL" sz="2300" b="1" dirty="0" smtClean="0"/>
              <a:t> </a:t>
            </a:r>
            <a:r>
              <a:rPr lang="nl-NL" sz="2300" b="1" dirty="0" err="1" smtClean="0"/>
              <a:t>ardınca</a:t>
            </a:r>
            <a:r>
              <a:rPr lang="nl-NL" sz="2300" b="1" dirty="0" smtClean="0"/>
              <a:t> </a:t>
            </a:r>
            <a:r>
              <a:rPr lang="nl-NL" sz="2300" b="1" dirty="0" err="1" smtClean="0"/>
              <a:t>gelip</a:t>
            </a:r>
            <a:r>
              <a:rPr lang="nl-NL" sz="2300" b="1" dirty="0" smtClean="0"/>
              <a:t> </a:t>
            </a:r>
            <a:r>
              <a:rPr lang="nl-NL" sz="2300" b="1" dirty="0" err="1" smtClean="0"/>
              <a:t>gidişinde</a:t>
            </a:r>
            <a:r>
              <a:rPr lang="nl-NL" sz="2300" b="1" dirty="0" smtClean="0"/>
              <a:t> </a:t>
            </a:r>
            <a:r>
              <a:rPr lang="nl-NL" sz="2300" b="1" dirty="0" err="1" smtClean="0"/>
              <a:t>selim</a:t>
            </a:r>
            <a:r>
              <a:rPr lang="nl-NL" sz="2300" b="1" dirty="0" smtClean="0"/>
              <a:t> </a:t>
            </a:r>
            <a:r>
              <a:rPr lang="nl-NL" sz="2300" b="1" dirty="0" err="1" smtClean="0"/>
              <a:t>akıl</a:t>
            </a:r>
            <a:r>
              <a:rPr lang="nl-NL" sz="2300" b="1" dirty="0" smtClean="0"/>
              <a:t> </a:t>
            </a:r>
            <a:r>
              <a:rPr lang="nl-NL" sz="2300" b="1" dirty="0" err="1" smtClean="0"/>
              <a:t>sahipleri</a:t>
            </a:r>
            <a:r>
              <a:rPr lang="nl-NL" sz="2300" b="1" dirty="0" smtClean="0"/>
              <a:t> </a:t>
            </a:r>
            <a:r>
              <a:rPr lang="nl-NL" sz="2300" b="1" dirty="0" err="1" smtClean="0"/>
              <a:t>için</a:t>
            </a:r>
            <a:r>
              <a:rPr lang="nl-NL" sz="2300" b="1" dirty="0" smtClean="0"/>
              <a:t> </a:t>
            </a:r>
            <a:r>
              <a:rPr lang="nl-NL" sz="2300" b="1" dirty="0" err="1" smtClean="0"/>
              <a:t>elbette</a:t>
            </a:r>
            <a:r>
              <a:rPr lang="nl-NL" sz="2300" b="1" dirty="0" smtClean="0"/>
              <a:t> </a:t>
            </a:r>
            <a:r>
              <a:rPr lang="nl-NL" sz="2300" b="1" dirty="0" err="1" smtClean="0"/>
              <a:t>ibretler</a:t>
            </a:r>
            <a:r>
              <a:rPr lang="nl-NL" sz="2300" b="1" dirty="0" smtClean="0"/>
              <a:t> </a:t>
            </a:r>
            <a:r>
              <a:rPr lang="nl-NL" sz="2300" b="1" dirty="0" err="1" smtClean="0"/>
              <a:t>vardır</a:t>
            </a:r>
            <a:r>
              <a:rPr lang="nl-NL" sz="2300" b="1" dirty="0" smtClean="0"/>
              <a:t>.</a:t>
            </a:r>
            <a:r>
              <a:rPr lang="tr-TR" sz="2300" b="1" dirty="0" smtClean="0"/>
              <a:t> </a:t>
            </a:r>
            <a:r>
              <a:rPr lang="nl-NL" sz="2300" b="1" dirty="0" err="1" smtClean="0"/>
              <a:t>Onlar</a:t>
            </a:r>
            <a:r>
              <a:rPr lang="nl-NL" sz="2300" b="1" dirty="0" smtClean="0"/>
              <a:t> </a:t>
            </a:r>
            <a:r>
              <a:rPr lang="nl-NL" sz="2300" b="1" dirty="0" err="1" smtClean="0"/>
              <a:t>ayaktayken</a:t>
            </a:r>
            <a:r>
              <a:rPr lang="nl-NL" sz="2300" b="1" dirty="0" smtClean="0"/>
              <a:t>, </a:t>
            </a:r>
            <a:r>
              <a:rPr lang="nl-NL" sz="2300" b="1" dirty="0" err="1" smtClean="0"/>
              <a:t>otururken</a:t>
            </a:r>
            <a:r>
              <a:rPr lang="nl-NL" sz="2300" b="1" dirty="0" smtClean="0"/>
              <a:t> </a:t>
            </a:r>
            <a:r>
              <a:rPr lang="nl-NL" sz="2300" b="1" dirty="0" err="1" smtClean="0"/>
              <a:t>ve</a:t>
            </a:r>
            <a:r>
              <a:rPr lang="nl-NL" sz="2300" b="1" dirty="0" smtClean="0"/>
              <a:t> </a:t>
            </a:r>
            <a:r>
              <a:rPr lang="nl-NL" sz="2300" b="1" dirty="0" err="1" smtClean="0"/>
              <a:t>yanları</a:t>
            </a:r>
            <a:r>
              <a:rPr lang="nl-NL" sz="2300" b="1" dirty="0" smtClean="0"/>
              <a:t> </a:t>
            </a:r>
            <a:r>
              <a:rPr lang="nl-NL" sz="2300" b="1" dirty="0" err="1" smtClean="0"/>
              <a:t>üzerine</a:t>
            </a:r>
            <a:r>
              <a:rPr lang="nl-NL" sz="2300" b="1" dirty="0" smtClean="0"/>
              <a:t> </a:t>
            </a:r>
            <a:r>
              <a:rPr lang="nl-NL" sz="2300" b="1" dirty="0" err="1" smtClean="0"/>
              <a:t>yatarken</a:t>
            </a:r>
            <a:r>
              <a:rPr lang="nl-NL" sz="2300" b="1" dirty="0" smtClean="0"/>
              <a:t> </a:t>
            </a:r>
            <a:r>
              <a:rPr lang="nl-NL" sz="2300" b="1" dirty="0" err="1" smtClean="0"/>
              <a:t>Allah’ı</a:t>
            </a:r>
            <a:r>
              <a:rPr lang="nl-NL" sz="2300" b="1" dirty="0" smtClean="0"/>
              <a:t> </a:t>
            </a:r>
            <a:r>
              <a:rPr lang="nl-NL" sz="2300" b="1" dirty="0" err="1" smtClean="0"/>
              <a:t>anarlar</a:t>
            </a:r>
            <a:r>
              <a:rPr lang="nl-NL" sz="2300" b="1" dirty="0" smtClean="0"/>
              <a:t>. </a:t>
            </a:r>
            <a:r>
              <a:rPr lang="nl-NL" sz="2300" b="1" dirty="0" err="1" smtClean="0"/>
              <a:t>Göklerin</a:t>
            </a:r>
            <a:r>
              <a:rPr lang="nl-NL" sz="2300" b="1" dirty="0" smtClean="0"/>
              <a:t> </a:t>
            </a:r>
            <a:r>
              <a:rPr lang="nl-NL" sz="2300" b="1" dirty="0" err="1" smtClean="0"/>
              <a:t>ve</a:t>
            </a:r>
            <a:r>
              <a:rPr lang="nl-NL" sz="2300" b="1" dirty="0" smtClean="0"/>
              <a:t> </a:t>
            </a:r>
            <a:r>
              <a:rPr lang="nl-NL" sz="2300" b="1" dirty="0" err="1" smtClean="0"/>
              <a:t>yerin</a:t>
            </a:r>
            <a:r>
              <a:rPr lang="nl-NL" sz="2300" b="1" dirty="0" smtClean="0"/>
              <a:t> </a:t>
            </a:r>
            <a:r>
              <a:rPr lang="nl-NL" sz="2300" b="1" dirty="0" err="1" smtClean="0"/>
              <a:t>yaratılışı</a:t>
            </a:r>
            <a:r>
              <a:rPr lang="nl-NL" sz="2300" b="1" dirty="0" smtClean="0"/>
              <a:t> </a:t>
            </a:r>
            <a:r>
              <a:rPr lang="nl-NL" sz="2300" b="1" dirty="0" err="1" smtClean="0"/>
              <a:t>üzerinde</a:t>
            </a:r>
            <a:r>
              <a:rPr lang="nl-NL" sz="2300" b="1" dirty="0" smtClean="0"/>
              <a:t> </a:t>
            </a:r>
            <a:r>
              <a:rPr lang="nl-NL" sz="2300" b="1" dirty="0" err="1" smtClean="0"/>
              <a:t>düşünürler</a:t>
            </a:r>
            <a:r>
              <a:rPr lang="nl-NL" sz="2300" b="1" dirty="0" smtClean="0"/>
              <a:t>. “</a:t>
            </a:r>
            <a:r>
              <a:rPr lang="nl-NL" sz="2300" b="1" dirty="0" err="1" smtClean="0"/>
              <a:t>Rabbimiz</a:t>
            </a:r>
            <a:r>
              <a:rPr lang="nl-NL" sz="2300" b="1" dirty="0" smtClean="0"/>
              <a:t>! </a:t>
            </a:r>
            <a:r>
              <a:rPr lang="nl-NL" sz="2300" b="1" dirty="0" err="1" smtClean="0"/>
              <a:t>Bunu</a:t>
            </a:r>
            <a:r>
              <a:rPr lang="nl-NL" sz="2300" b="1" dirty="0" smtClean="0"/>
              <a:t> </a:t>
            </a:r>
            <a:r>
              <a:rPr lang="nl-NL" sz="2300" b="1" dirty="0" err="1" smtClean="0"/>
              <a:t>boş</a:t>
            </a:r>
            <a:r>
              <a:rPr lang="nl-NL" sz="2300" b="1" dirty="0" smtClean="0"/>
              <a:t> </a:t>
            </a:r>
            <a:r>
              <a:rPr lang="nl-NL" sz="2300" b="1" dirty="0" err="1" smtClean="0"/>
              <a:t>yere</a:t>
            </a:r>
            <a:r>
              <a:rPr lang="nl-NL" sz="2300" b="1" dirty="0" smtClean="0"/>
              <a:t> </a:t>
            </a:r>
            <a:r>
              <a:rPr lang="nl-NL" sz="2300" b="1" dirty="0" err="1" smtClean="0"/>
              <a:t>yaratmadın</a:t>
            </a:r>
            <a:r>
              <a:rPr lang="nl-NL" sz="2300" b="1" dirty="0" smtClean="0"/>
              <a:t>, </a:t>
            </a:r>
            <a:r>
              <a:rPr lang="nl-NL" sz="2300" b="1" dirty="0" err="1" smtClean="0"/>
              <a:t>seni</a:t>
            </a:r>
            <a:r>
              <a:rPr lang="nl-NL" sz="2300" b="1" dirty="0" smtClean="0"/>
              <a:t> </a:t>
            </a:r>
            <a:r>
              <a:rPr lang="nl-NL" sz="2300" b="1" dirty="0" err="1" smtClean="0"/>
              <a:t>eksikliklerden</a:t>
            </a:r>
            <a:r>
              <a:rPr lang="nl-NL" sz="2300" b="1" dirty="0" smtClean="0"/>
              <a:t> </a:t>
            </a:r>
            <a:r>
              <a:rPr lang="nl-NL" sz="2300" b="1" dirty="0" err="1" smtClean="0"/>
              <a:t>uzak</a:t>
            </a:r>
            <a:r>
              <a:rPr lang="nl-NL" sz="2300" b="1" dirty="0" smtClean="0"/>
              <a:t> </a:t>
            </a:r>
            <a:r>
              <a:rPr lang="nl-NL" sz="2300" b="1" dirty="0" err="1" smtClean="0"/>
              <a:t>tutarız</a:t>
            </a:r>
            <a:r>
              <a:rPr lang="nl-NL" sz="2300" b="1" dirty="0" smtClean="0"/>
              <a:t>. </a:t>
            </a:r>
            <a:r>
              <a:rPr lang="nl-NL" sz="2300" b="1" dirty="0" err="1" smtClean="0"/>
              <a:t>Bizi</a:t>
            </a:r>
            <a:r>
              <a:rPr lang="nl-NL" sz="2300" b="1" dirty="0" smtClean="0"/>
              <a:t> </a:t>
            </a:r>
            <a:r>
              <a:rPr lang="nl-NL" sz="2300" b="1" dirty="0" err="1" smtClean="0"/>
              <a:t>ateş</a:t>
            </a:r>
            <a:r>
              <a:rPr lang="nl-NL" sz="2300" b="1" dirty="0" smtClean="0"/>
              <a:t> </a:t>
            </a:r>
            <a:r>
              <a:rPr lang="nl-NL" sz="2300" b="1" dirty="0" err="1" smtClean="0"/>
              <a:t>azabından</a:t>
            </a:r>
            <a:r>
              <a:rPr lang="nl-NL" sz="2300" b="1" dirty="0" smtClean="0"/>
              <a:t> </a:t>
            </a:r>
            <a:r>
              <a:rPr lang="nl-NL" sz="2300" b="1" dirty="0" err="1" smtClean="0"/>
              <a:t>koru</a:t>
            </a:r>
            <a:r>
              <a:rPr lang="nl-NL" sz="2300" b="1" dirty="0" smtClean="0"/>
              <a:t>” </a:t>
            </a:r>
            <a:r>
              <a:rPr lang="nl-NL" sz="2300" b="1" dirty="0" err="1" smtClean="0"/>
              <a:t>derler</a:t>
            </a:r>
            <a:r>
              <a:rPr lang="nl-NL" sz="2300" b="1" dirty="0" smtClean="0"/>
              <a:t>.</a:t>
            </a:r>
            <a:endParaRPr lang="tr-TR" sz="2300" b="1" dirty="0" smtClean="0"/>
          </a:p>
          <a:p>
            <a:pPr marL="0" indent="0" algn="ctr">
              <a:buNone/>
            </a:pPr>
            <a:endParaRPr lang="tr-TR" sz="800" dirty="0" smtClean="0"/>
          </a:p>
          <a:p>
            <a:pPr marL="0" indent="0" algn="ctr">
              <a:buNone/>
            </a:pPr>
            <a:r>
              <a:rPr lang="nl-NL" sz="1900" dirty="0" smtClean="0"/>
              <a:t>Voorwaar, in de schepping van de hemelen en de aarde en in hot afwisselen van de nacht en de dag zijn zeker Tekenen voor bezitters van begrip. Degenen die Allah gedenken terwijl zij staan en zitten </a:t>
            </a:r>
            <a:r>
              <a:rPr lang="nl-NL" sz="1900" dirty="0" err="1" smtClean="0"/>
              <a:t>on</a:t>
            </a:r>
            <a:r>
              <a:rPr lang="nl-NL" sz="1900" dirty="0" smtClean="0"/>
              <a:t> op hun zij liggen en nadenken over de schepping van de hemelen en de aarde, (zeggend:) "Onze Heer, U heeft dit (alles) niet voor niets geschapen, glorie zij U, bescherm ons dus tegen de bestraffing van de Hel.</a:t>
            </a:r>
            <a:endParaRPr lang="nl-NL" sz="1900" b="1"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tr-TR" b="1" dirty="0" smtClean="0"/>
              <a:t>Muhammed 10</a:t>
            </a:r>
            <a:endParaRPr lang="nl-NL" b="1" dirty="0"/>
          </a:p>
        </p:txBody>
      </p:sp>
      <p:sp>
        <p:nvSpPr>
          <p:cNvPr id="3" name="Tijdelijke aanduiding voor voettekst 2"/>
          <p:cNvSpPr>
            <a:spLocks noGrp="1"/>
          </p:cNvSpPr>
          <p:nvPr>
            <p:ph type="ftr" sz="quarter" idx="11"/>
          </p:nvPr>
        </p:nvSpPr>
        <p:spPr/>
        <p:txBody>
          <a:bodyPr/>
          <a:lstStyle/>
          <a:p>
            <a:r>
              <a:rPr lang="nl-NL" smtClean="0"/>
              <a:t>Bünyamin Yıldız,  Riyazus Salihin Dersleri 7. Bölüm  ‘Hayırlı İşlere Koşmak’</a:t>
            </a:r>
            <a:endParaRPr lang="nl-NL" dirty="0"/>
          </a:p>
        </p:txBody>
      </p:sp>
      <p:sp>
        <p:nvSpPr>
          <p:cNvPr id="4" name="Tijdelijke aanduiding voor inhoud 3"/>
          <p:cNvSpPr>
            <a:spLocks noGrp="1"/>
          </p:cNvSpPr>
          <p:nvPr>
            <p:ph sz="quarter" idx="1"/>
          </p:nvPr>
        </p:nvSpPr>
        <p:spPr>
          <a:xfrm>
            <a:off x="214282" y="1527048"/>
            <a:ext cx="8715436" cy="4759472"/>
          </a:xfrm>
        </p:spPr>
        <p:txBody>
          <a:bodyPr>
            <a:normAutofit/>
          </a:bodyPr>
          <a:lstStyle/>
          <a:p>
            <a:pPr marL="0" indent="0" algn="ctr">
              <a:buNone/>
            </a:pPr>
            <a:r>
              <a:rPr lang="nl-NL" sz="3200" b="1" dirty="0" err="1" smtClean="0"/>
              <a:t>Onlar</a:t>
            </a:r>
            <a:r>
              <a:rPr lang="nl-NL" sz="3200" b="1" dirty="0" smtClean="0"/>
              <a:t> </a:t>
            </a:r>
            <a:r>
              <a:rPr lang="nl-NL" sz="3200" b="1" dirty="0" err="1" smtClean="0"/>
              <a:t>yeryüzünde</a:t>
            </a:r>
            <a:r>
              <a:rPr lang="nl-NL" sz="3200" b="1" dirty="0" smtClean="0"/>
              <a:t> </a:t>
            </a:r>
            <a:r>
              <a:rPr lang="nl-NL" sz="3200" b="1" dirty="0" err="1" smtClean="0"/>
              <a:t>dolaşıp</a:t>
            </a:r>
            <a:r>
              <a:rPr lang="nl-NL" sz="3200" b="1" dirty="0" smtClean="0"/>
              <a:t>, </a:t>
            </a:r>
            <a:r>
              <a:rPr lang="nl-NL" sz="3200" b="1" dirty="0" err="1" smtClean="0"/>
              <a:t>kendilerinden</a:t>
            </a:r>
            <a:r>
              <a:rPr lang="nl-NL" sz="3200" b="1" dirty="0" smtClean="0"/>
              <a:t> </a:t>
            </a:r>
            <a:r>
              <a:rPr lang="nl-NL" sz="3200" b="1" dirty="0" err="1" smtClean="0"/>
              <a:t>öncekilerin</a:t>
            </a:r>
            <a:r>
              <a:rPr lang="nl-NL" sz="3200" b="1" dirty="0" smtClean="0"/>
              <a:t> </a:t>
            </a:r>
            <a:r>
              <a:rPr lang="nl-NL" sz="3200" b="1" dirty="0" err="1" smtClean="0"/>
              <a:t>sonlarının</a:t>
            </a:r>
            <a:r>
              <a:rPr lang="nl-NL" sz="3200" b="1" dirty="0" smtClean="0"/>
              <a:t> </a:t>
            </a:r>
            <a:r>
              <a:rPr lang="nl-NL" sz="3200" b="1" dirty="0" err="1" smtClean="0"/>
              <a:t>nasıl</a:t>
            </a:r>
            <a:r>
              <a:rPr lang="nl-NL" sz="3200" b="1" dirty="0" smtClean="0"/>
              <a:t> </a:t>
            </a:r>
            <a:r>
              <a:rPr lang="nl-NL" sz="3200" b="1" dirty="0" err="1" smtClean="0"/>
              <a:t>olduğuna</a:t>
            </a:r>
            <a:r>
              <a:rPr lang="nl-NL" sz="3200" b="1" dirty="0" smtClean="0"/>
              <a:t> </a:t>
            </a:r>
            <a:r>
              <a:rPr lang="nl-NL" sz="3200" b="1" dirty="0" err="1" smtClean="0"/>
              <a:t>bakmadılar</a:t>
            </a:r>
            <a:r>
              <a:rPr lang="nl-NL" sz="3200" b="1" dirty="0" smtClean="0"/>
              <a:t> </a:t>
            </a:r>
            <a:r>
              <a:rPr lang="nl-NL" sz="3200" b="1" dirty="0" err="1" smtClean="0"/>
              <a:t>mı</a:t>
            </a:r>
            <a:r>
              <a:rPr lang="nl-NL" sz="3200" b="1" dirty="0" smtClean="0"/>
              <a:t>? Allah, </a:t>
            </a:r>
            <a:r>
              <a:rPr lang="nl-NL" sz="3200" b="1" dirty="0" err="1" smtClean="0"/>
              <a:t>onları</a:t>
            </a:r>
            <a:r>
              <a:rPr lang="nl-NL" sz="3200" b="1" dirty="0" smtClean="0"/>
              <a:t> </a:t>
            </a:r>
            <a:r>
              <a:rPr lang="nl-NL" sz="3200" b="1" dirty="0" err="1" smtClean="0"/>
              <a:t>yerle</a:t>
            </a:r>
            <a:r>
              <a:rPr lang="nl-NL" sz="3200" b="1" dirty="0" smtClean="0"/>
              <a:t> </a:t>
            </a:r>
            <a:r>
              <a:rPr lang="nl-NL" sz="3200" b="1" dirty="0" err="1" smtClean="0"/>
              <a:t>bir</a:t>
            </a:r>
            <a:r>
              <a:rPr lang="nl-NL" sz="3200" b="1" dirty="0" smtClean="0"/>
              <a:t> </a:t>
            </a:r>
            <a:r>
              <a:rPr lang="nl-NL" sz="3200" b="1" dirty="0" err="1" smtClean="0"/>
              <a:t>etmiştir</a:t>
            </a:r>
            <a:r>
              <a:rPr lang="nl-NL" sz="3200" b="1" dirty="0" smtClean="0"/>
              <a:t>. </a:t>
            </a:r>
            <a:r>
              <a:rPr lang="nl-NL" sz="3200" b="1" dirty="0" err="1" smtClean="0"/>
              <a:t>İnkâr</a:t>
            </a:r>
            <a:r>
              <a:rPr lang="nl-NL" sz="3200" b="1" dirty="0" smtClean="0"/>
              <a:t> </a:t>
            </a:r>
            <a:r>
              <a:rPr lang="nl-NL" sz="3200" b="1" dirty="0" err="1" smtClean="0"/>
              <a:t>edenlere</a:t>
            </a:r>
            <a:r>
              <a:rPr lang="nl-NL" sz="3200" b="1" dirty="0" smtClean="0"/>
              <a:t> de </a:t>
            </a:r>
            <a:r>
              <a:rPr lang="nl-NL" sz="3200" b="1" dirty="0" err="1" smtClean="0"/>
              <a:t>bu</a:t>
            </a:r>
            <a:r>
              <a:rPr lang="nl-NL" sz="3200" b="1" dirty="0" smtClean="0"/>
              <a:t> </a:t>
            </a:r>
            <a:r>
              <a:rPr lang="nl-NL" sz="3200" b="1" dirty="0" err="1" smtClean="0"/>
              <a:t>akıbetin</a:t>
            </a:r>
            <a:r>
              <a:rPr lang="nl-NL" sz="3200" b="1" dirty="0" smtClean="0"/>
              <a:t> </a:t>
            </a:r>
            <a:r>
              <a:rPr lang="nl-NL" sz="3200" b="1" dirty="0" err="1" smtClean="0"/>
              <a:t>benzerleri</a:t>
            </a:r>
            <a:r>
              <a:rPr lang="nl-NL" sz="3200" b="1" dirty="0" smtClean="0"/>
              <a:t> </a:t>
            </a:r>
            <a:r>
              <a:rPr lang="nl-NL" sz="3200" b="1" dirty="0" err="1" smtClean="0"/>
              <a:t>vardır</a:t>
            </a:r>
            <a:r>
              <a:rPr lang="nl-NL" sz="3200" b="1" dirty="0" smtClean="0"/>
              <a:t>.</a:t>
            </a:r>
            <a:endParaRPr lang="tr-TR" sz="3200" b="1" dirty="0" smtClean="0"/>
          </a:p>
          <a:p>
            <a:pPr marL="0" indent="0" algn="ctr">
              <a:buNone/>
            </a:pPr>
            <a:endParaRPr lang="tr-TR" sz="2400" b="1" dirty="0" smtClean="0"/>
          </a:p>
          <a:p>
            <a:pPr marL="0" indent="0" algn="ctr">
              <a:buNone/>
            </a:pPr>
            <a:r>
              <a:rPr lang="nl-NL" sz="2400" dirty="0" smtClean="0"/>
              <a:t>Reizen zij dan niet op de aarde, zodat zij zien hoe het einde was vast degenen vóór hen? Allah vernietigde hen. En de ongelovigen wacht hetzelfde.</a:t>
            </a:r>
            <a:endParaRPr lang="nl-NL" sz="2400" b="1"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tr-TR" b="1" dirty="0" smtClean="0"/>
              <a:t>Gaşiye 17-21</a:t>
            </a:r>
            <a:endParaRPr lang="nl-NL" b="1" dirty="0"/>
          </a:p>
        </p:txBody>
      </p:sp>
      <p:sp>
        <p:nvSpPr>
          <p:cNvPr id="3" name="Tijdelijke aanduiding voor voettekst 2"/>
          <p:cNvSpPr>
            <a:spLocks noGrp="1"/>
          </p:cNvSpPr>
          <p:nvPr>
            <p:ph type="ftr" sz="quarter" idx="11"/>
          </p:nvPr>
        </p:nvSpPr>
        <p:spPr/>
        <p:txBody>
          <a:bodyPr/>
          <a:lstStyle/>
          <a:p>
            <a:r>
              <a:rPr lang="nl-NL" smtClean="0"/>
              <a:t>Bünyamin Yıldız,  Riyazus Salihin Dersleri 7. Bölüm  ‘Hayırlı İşlere Koşmak’</a:t>
            </a:r>
            <a:endParaRPr lang="nl-NL" dirty="0"/>
          </a:p>
        </p:txBody>
      </p:sp>
      <p:sp>
        <p:nvSpPr>
          <p:cNvPr id="4" name="Tijdelijke aanduiding voor inhoud 3"/>
          <p:cNvSpPr>
            <a:spLocks noGrp="1"/>
          </p:cNvSpPr>
          <p:nvPr>
            <p:ph sz="quarter" idx="1"/>
          </p:nvPr>
        </p:nvSpPr>
        <p:spPr>
          <a:xfrm>
            <a:off x="214282" y="1527048"/>
            <a:ext cx="8715436" cy="4759472"/>
          </a:xfrm>
        </p:spPr>
        <p:txBody>
          <a:bodyPr>
            <a:normAutofit/>
          </a:bodyPr>
          <a:lstStyle/>
          <a:p>
            <a:pPr marL="0" indent="0" algn="ctr">
              <a:buNone/>
            </a:pPr>
            <a:r>
              <a:rPr lang="nl-NL" sz="2800" b="1" dirty="0" err="1" smtClean="0"/>
              <a:t>Deveye</a:t>
            </a:r>
            <a:r>
              <a:rPr lang="nl-NL" sz="2800" b="1" dirty="0" smtClean="0"/>
              <a:t> </a:t>
            </a:r>
            <a:r>
              <a:rPr lang="nl-NL" sz="2800" b="1" dirty="0" err="1" smtClean="0"/>
              <a:t>bakmıyorlar</a:t>
            </a:r>
            <a:r>
              <a:rPr lang="nl-NL" sz="2800" b="1" dirty="0" smtClean="0"/>
              <a:t> </a:t>
            </a:r>
            <a:r>
              <a:rPr lang="nl-NL" sz="2800" b="1" dirty="0" err="1" smtClean="0"/>
              <a:t>mı</a:t>
            </a:r>
            <a:r>
              <a:rPr lang="nl-NL" sz="2800" b="1" dirty="0" smtClean="0"/>
              <a:t>, </a:t>
            </a:r>
            <a:r>
              <a:rPr lang="nl-NL" sz="2800" b="1" dirty="0" err="1" smtClean="0"/>
              <a:t>nasıl</a:t>
            </a:r>
            <a:r>
              <a:rPr lang="nl-NL" sz="2800" b="1" dirty="0" smtClean="0"/>
              <a:t> </a:t>
            </a:r>
            <a:r>
              <a:rPr lang="nl-NL" sz="2800" b="1" dirty="0" err="1" smtClean="0"/>
              <a:t>yaratılmıştır</a:t>
            </a:r>
            <a:r>
              <a:rPr lang="nl-NL" sz="2800" b="1" dirty="0" smtClean="0"/>
              <a:t>! </a:t>
            </a:r>
            <a:r>
              <a:rPr lang="nl-NL" sz="2800" b="1" dirty="0" err="1" smtClean="0"/>
              <a:t>Göğe</a:t>
            </a:r>
            <a:r>
              <a:rPr lang="nl-NL" sz="2800" b="1" dirty="0" smtClean="0"/>
              <a:t> </a:t>
            </a:r>
            <a:r>
              <a:rPr lang="nl-NL" sz="2800" b="1" dirty="0" err="1" smtClean="0"/>
              <a:t>bakmıyorlar</a:t>
            </a:r>
            <a:r>
              <a:rPr lang="nl-NL" sz="2800" b="1" dirty="0" smtClean="0"/>
              <a:t> </a:t>
            </a:r>
            <a:r>
              <a:rPr lang="nl-NL" sz="2800" b="1" dirty="0" err="1" smtClean="0"/>
              <a:t>mı</a:t>
            </a:r>
            <a:r>
              <a:rPr lang="nl-NL" sz="2800" b="1" dirty="0" smtClean="0"/>
              <a:t>, </a:t>
            </a:r>
            <a:r>
              <a:rPr lang="nl-NL" sz="2800" b="1" dirty="0" err="1" smtClean="0"/>
              <a:t>nasıl</a:t>
            </a:r>
            <a:r>
              <a:rPr lang="nl-NL" sz="2800" b="1" dirty="0" smtClean="0"/>
              <a:t> </a:t>
            </a:r>
            <a:r>
              <a:rPr lang="nl-NL" sz="2800" b="1" dirty="0" err="1" smtClean="0"/>
              <a:t>yükseltilmiştir</a:t>
            </a:r>
            <a:r>
              <a:rPr lang="nl-NL" sz="2800" b="1" dirty="0" smtClean="0"/>
              <a:t>!</a:t>
            </a:r>
            <a:r>
              <a:rPr lang="tr-TR" sz="2800" b="1" dirty="0" smtClean="0"/>
              <a:t> </a:t>
            </a:r>
            <a:r>
              <a:rPr lang="nl-NL" sz="2800" b="1" dirty="0" err="1" smtClean="0"/>
              <a:t>Dağlara</a:t>
            </a:r>
            <a:r>
              <a:rPr lang="nl-NL" sz="2800" b="1" dirty="0" smtClean="0"/>
              <a:t> </a:t>
            </a:r>
            <a:r>
              <a:rPr lang="nl-NL" sz="2800" b="1" dirty="0" err="1" smtClean="0"/>
              <a:t>bakmıyorlar</a:t>
            </a:r>
            <a:r>
              <a:rPr lang="nl-NL" sz="2800" b="1" dirty="0" smtClean="0"/>
              <a:t> </a:t>
            </a:r>
            <a:r>
              <a:rPr lang="nl-NL" sz="2800" b="1" dirty="0" err="1" smtClean="0"/>
              <a:t>mı</a:t>
            </a:r>
            <a:r>
              <a:rPr lang="nl-NL" sz="2800" b="1" dirty="0" smtClean="0"/>
              <a:t>, </a:t>
            </a:r>
            <a:r>
              <a:rPr lang="nl-NL" sz="2800" b="1" dirty="0" err="1" smtClean="0"/>
              <a:t>nasıl</a:t>
            </a:r>
            <a:r>
              <a:rPr lang="nl-NL" sz="2800" b="1" dirty="0" smtClean="0"/>
              <a:t> </a:t>
            </a:r>
            <a:r>
              <a:rPr lang="nl-NL" sz="2800" b="1" dirty="0" err="1" smtClean="0"/>
              <a:t>dikilmişlerdir</a:t>
            </a:r>
            <a:r>
              <a:rPr lang="nl-NL" sz="2800" b="1" dirty="0" smtClean="0"/>
              <a:t>!</a:t>
            </a:r>
            <a:r>
              <a:rPr lang="tr-TR" sz="2800" b="1" dirty="0" smtClean="0"/>
              <a:t> </a:t>
            </a:r>
            <a:r>
              <a:rPr lang="nl-NL" sz="2800" b="1" dirty="0" err="1" smtClean="0"/>
              <a:t>Yeryüzüne</a:t>
            </a:r>
            <a:r>
              <a:rPr lang="nl-NL" sz="2800" b="1" dirty="0" smtClean="0"/>
              <a:t> </a:t>
            </a:r>
            <a:r>
              <a:rPr lang="nl-NL" sz="2800" b="1" dirty="0" err="1" smtClean="0"/>
              <a:t>bakmıyorlar</a:t>
            </a:r>
            <a:r>
              <a:rPr lang="nl-NL" sz="2800" b="1" dirty="0" smtClean="0"/>
              <a:t> </a:t>
            </a:r>
            <a:r>
              <a:rPr lang="nl-NL" sz="2800" b="1" dirty="0" err="1" smtClean="0"/>
              <a:t>mı</a:t>
            </a:r>
            <a:r>
              <a:rPr lang="nl-NL" sz="2800" b="1" dirty="0" smtClean="0"/>
              <a:t>, </a:t>
            </a:r>
            <a:r>
              <a:rPr lang="nl-NL" sz="2800" b="1" dirty="0" err="1" smtClean="0"/>
              <a:t>nasıl</a:t>
            </a:r>
            <a:r>
              <a:rPr lang="nl-NL" sz="2800" b="1" dirty="0" smtClean="0"/>
              <a:t> </a:t>
            </a:r>
            <a:r>
              <a:rPr lang="nl-NL" sz="2800" b="1" dirty="0" err="1" smtClean="0"/>
              <a:t>yayılmıştır</a:t>
            </a:r>
            <a:r>
              <a:rPr lang="nl-NL" sz="2800" b="1" dirty="0" smtClean="0"/>
              <a:t>!</a:t>
            </a:r>
            <a:r>
              <a:rPr lang="tr-TR" sz="2800" b="1" dirty="0" smtClean="0"/>
              <a:t> </a:t>
            </a:r>
            <a:r>
              <a:rPr lang="nl-NL" sz="2800" b="1" dirty="0" err="1" smtClean="0"/>
              <a:t>Artık</a:t>
            </a:r>
            <a:r>
              <a:rPr lang="nl-NL" sz="2800" b="1" dirty="0" smtClean="0"/>
              <a:t> sen </a:t>
            </a:r>
            <a:r>
              <a:rPr lang="nl-NL" sz="2800" b="1" dirty="0" err="1" smtClean="0"/>
              <a:t>öğüt</a:t>
            </a:r>
            <a:r>
              <a:rPr lang="nl-NL" sz="2800" b="1" dirty="0" smtClean="0"/>
              <a:t> ver! Sen </a:t>
            </a:r>
            <a:r>
              <a:rPr lang="nl-NL" sz="2800" b="1" dirty="0" err="1" smtClean="0"/>
              <a:t>ancak</a:t>
            </a:r>
            <a:r>
              <a:rPr lang="nl-NL" sz="2800" b="1" dirty="0" smtClean="0"/>
              <a:t> </a:t>
            </a:r>
            <a:r>
              <a:rPr lang="nl-NL" sz="2800" b="1" dirty="0" err="1" smtClean="0"/>
              <a:t>bir</a:t>
            </a:r>
            <a:r>
              <a:rPr lang="nl-NL" sz="2800" b="1" dirty="0" smtClean="0"/>
              <a:t> </a:t>
            </a:r>
            <a:r>
              <a:rPr lang="nl-NL" sz="2800" b="1" dirty="0" err="1" smtClean="0"/>
              <a:t>öğüt</a:t>
            </a:r>
            <a:r>
              <a:rPr lang="nl-NL" sz="2800" b="1" dirty="0" smtClean="0"/>
              <a:t> </a:t>
            </a:r>
            <a:r>
              <a:rPr lang="nl-NL" sz="2800" b="1" dirty="0" err="1" smtClean="0"/>
              <a:t>vericisin</a:t>
            </a:r>
            <a:r>
              <a:rPr lang="nl-NL" sz="2800" b="1" dirty="0" smtClean="0"/>
              <a:t>.</a:t>
            </a:r>
            <a:endParaRPr lang="tr-TR" sz="2800" b="1" dirty="0" smtClean="0"/>
          </a:p>
          <a:p>
            <a:pPr marL="0" indent="0" algn="ctr">
              <a:buNone/>
            </a:pPr>
            <a:endParaRPr lang="tr-TR" sz="2000" dirty="0" smtClean="0"/>
          </a:p>
          <a:p>
            <a:pPr marL="0" indent="0" algn="ctr">
              <a:buNone/>
            </a:pPr>
            <a:r>
              <a:rPr lang="nl-NL" sz="2100" dirty="0" smtClean="0"/>
              <a:t>Kijken zij dan niet naar hoe de kamelen zijn geschapen?</a:t>
            </a:r>
            <a:r>
              <a:rPr lang="tr-TR" sz="2100" dirty="0" smtClean="0"/>
              <a:t> </a:t>
            </a:r>
            <a:r>
              <a:rPr lang="nl-NL" sz="2100" dirty="0" smtClean="0"/>
              <a:t>En naar hoe de hemel opgeheven is?</a:t>
            </a:r>
            <a:r>
              <a:rPr lang="tr-TR" sz="2100" dirty="0" smtClean="0"/>
              <a:t> </a:t>
            </a:r>
            <a:r>
              <a:rPr lang="nl-NL" sz="2100" dirty="0" smtClean="0"/>
              <a:t>En naar hoe de bergen stevig gegrondvest zijn?</a:t>
            </a:r>
            <a:r>
              <a:rPr lang="tr-TR" sz="2100" dirty="0" smtClean="0"/>
              <a:t> </a:t>
            </a:r>
            <a:r>
              <a:rPr lang="nl-NL" sz="2100" dirty="0" smtClean="0"/>
              <a:t>En naar hoe de aarde uitgespreid is? Waarschuw daarom: voorwaar, jij (O Mohammed) bent slechts een waarschuwer.</a:t>
            </a:r>
            <a:endParaRPr lang="nl-NL" sz="2100" b="1"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tr-TR" dirty="0" smtClean="0"/>
              <a:t>Tefekkür ( Deve )</a:t>
            </a:r>
            <a:endParaRPr lang="nl-NL" dirty="0"/>
          </a:p>
        </p:txBody>
      </p:sp>
      <p:sp>
        <p:nvSpPr>
          <p:cNvPr id="3" name="Tijdelijke aanduiding voor voettekst 2"/>
          <p:cNvSpPr>
            <a:spLocks noGrp="1"/>
          </p:cNvSpPr>
          <p:nvPr>
            <p:ph type="ftr" sz="quarter" idx="11"/>
          </p:nvPr>
        </p:nvSpPr>
        <p:spPr/>
        <p:txBody>
          <a:bodyPr/>
          <a:lstStyle/>
          <a:p>
            <a:r>
              <a:rPr lang="nl-NL" smtClean="0"/>
              <a:t>Bünyamin Yıldız,  Riyazus Salihin Dersleri 7. Bölüm  ‘Hayırlı İşlere Koşmak’</a:t>
            </a:r>
            <a:endParaRPr lang="nl-NL" dirty="0"/>
          </a:p>
        </p:txBody>
      </p:sp>
      <p:pic>
        <p:nvPicPr>
          <p:cNvPr id="5" name="Tijdelijke aanduiding voor inhoud 4" descr="deve_0.jpg"/>
          <p:cNvPicPr>
            <a:picLocks noGrp="1" noChangeAspect="1"/>
          </p:cNvPicPr>
          <p:nvPr>
            <p:ph sz="quarter" idx="1"/>
          </p:nvPr>
        </p:nvPicPr>
        <p:blipFill>
          <a:blip r:embed="rId2"/>
          <a:stretch>
            <a:fillRect/>
          </a:stretch>
        </p:blipFill>
        <p:spPr>
          <a:xfrm>
            <a:off x="357158" y="1643050"/>
            <a:ext cx="8572560" cy="4714908"/>
          </a:xfrm>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tr-TR" dirty="0" smtClean="0"/>
              <a:t>Tefekkür ( Dağlar )</a:t>
            </a:r>
            <a:endParaRPr lang="nl-NL" dirty="0"/>
          </a:p>
        </p:txBody>
      </p:sp>
      <p:sp>
        <p:nvSpPr>
          <p:cNvPr id="3" name="Tijdelijke aanduiding voor voettekst 2"/>
          <p:cNvSpPr>
            <a:spLocks noGrp="1"/>
          </p:cNvSpPr>
          <p:nvPr>
            <p:ph type="ftr" sz="quarter" idx="11"/>
          </p:nvPr>
        </p:nvSpPr>
        <p:spPr/>
        <p:txBody>
          <a:bodyPr/>
          <a:lstStyle/>
          <a:p>
            <a:r>
              <a:rPr lang="nl-NL" smtClean="0"/>
              <a:t>Bünyamin Yıldız,  Riyazus Salihin Dersleri 7. Bölüm  ‘Hayırlı İşlere Koşmak’</a:t>
            </a:r>
            <a:endParaRPr lang="nl-NL" dirty="0"/>
          </a:p>
        </p:txBody>
      </p:sp>
      <p:pic>
        <p:nvPicPr>
          <p:cNvPr id="5" name="Tijdelijke aanduiding voor inhoud 4" descr="Kabeye-Tepeden-Bakmak.jpg"/>
          <p:cNvPicPr>
            <a:picLocks noGrp="1" noChangeAspect="1"/>
          </p:cNvPicPr>
          <p:nvPr>
            <p:ph sz="quarter" idx="1"/>
          </p:nvPr>
        </p:nvPicPr>
        <p:blipFill>
          <a:blip r:embed="rId2"/>
          <a:stretch>
            <a:fillRect/>
          </a:stretch>
        </p:blipFill>
        <p:spPr>
          <a:xfrm>
            <a:off x="2267744" y="1527175"/>
            <a:ext cx="4572000" cy="4572000"/>
          </a:xfrm>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tr-TR" dirty="0" smtClean="0"/>
              <a:t>Tefekkür ( Tohum )</a:t>
            </a:r>
            <a:endParaRPr lang="nl-NL" dirty="0"/>
          </a:p>
        </p:txBody>
      </p:sp>
      <p:sp>
        <p:nvSpPr>
          <p:cNvPr id="3" name="Tijdelijke aanduiding voor voettekst 2"/>
          <p:cNvSpPr>
            <a:spLocks noGrp="1"/>
          </p:cNvSpPr>
          <p:nvPr>
            <p:ph type="ftr" sz="quarter" idx="11"/>
          </p:nvPr>
        </p:nvSpPr>
        <p:spPr/>
        <p:txBody>
          <a:bodyPr/>
          <a:lstStyle/>
          <a:p>
            <a:r>
              <a:rPr lang="nl-NL" smtClean="0"/>
              <a:t>Bünyamin Yıldız,  Riyazus Salihin Dersleri 7. Bölüm  ‘Hayırlı İşlere Koşmak’</a:t>
            </a:r>
            <a:endParaRPr lang="nl-NL" dirty="0"/>
          </a:p>
        </p:txBody>
      </p:sp>
      <p:pic>
        <p:nvPicPr>
          <p:cNvPr id="5" name="Tijdelijke aanduiding voor inhoud 4" descr="tohum tohumun gelişimi fasülye tohumu.jpg"/>
          <p:cNvPicPr>
            <a:picLocks noGrp="1" noChangeAspect="1"/>
          </p:cNvPicPr>
          <p:nvPr>
            <p:ph sz="quarter" idx="1"/>
          </p:nvPr>
        </p:nvPicPr>
        <p:blipFill>
          <a:blip r:embed="rId2"/>
          <a:stretch>
            <a:fillRect/>
          </a:stretch>
        </p:blipFill>
        <p:spPr>
          <a:xfrm>
            <a:off x="1285852" y="1754146"/>
            <a:ext cx="6572296" cy="4398808"/>
          </a:xfrm>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tr-TR" dirty="0" smtClean="0"/>
              <a:t>Tefekkür ( İnsan )</a:t>
            </a:r>
            <a:endParaRPr lang="nl-NL" dirty="0"/>
          </a:p>
        </p:txBody>
      </p:sp>
      <p:sp>
        <p:nvSpPr>
          <p:cNvPr id="3" name="Tijdelijke aanduiding voor voettekst 2"/>
          <p:cNvSpPr>
            <a:spLocks noGrp="1"/>
          </p:cNvSpPr>
          <p:nvPr>
            <p:ph type="ftr" sz="quarter" idx="11"/>
          </p:nvPr>
        </p:nvSpPr>
        <p:spPr/>
        <p:txBody>
          <a:bodyPr/>
          <a:lstStyle/>
          <a:p>
            <a:r>
              <a:rPr lang="nl-NL" smtClean="0"/>
              <a:t>Bünyamin Yıldız,  Riyazus Salihin Dersleri 7. Bölüm  ‘Hayırlı İşlere Koşmak’</a:t>
            </a:r>
            <a:endParaRPr lang="nl-NL" dirty="0"/>
          </a:p>
        </p:txBody>
      </p:sp>
      <p:pic>
        <p:nvPicPr>
          <p:cNvPr id="5" name="Tijdelijke aanduiding voor inhoud 4" descr="Yasam.jpg"/>
          <p:cNvPicPr>
            <a:picLocks noGrp="1" noChangeAspect="1"/>
          </p:cNvPicPr>
          <p:nvPr>
            <p:ph sz="quarter" idx="1"/>
          </p:nvPr>
        </p:nvPicPr>
        <p:blipFill>
          <a:blip r:embed="rId2"/>
          <a:stretch>
            <a:fillRect/>
          </a:stretch>
        </p:blipFill>
        <p:spPr>
          <a:xfrm>
            <a:off x="482204" y="1527175"/>
            <a:ext cx="8143080" cy="4572000"/>
          </a:xfrm>
        </p:spPr>
      </p:pic>
    </p:spTree>
  </p:cSld>
  <p:clrMapOvr>
    <a:masterClrMapping/>
  </p:clrMapOvr>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el">
  <a:themeElements>
    <a:clrScheme name="Aangepast 2">
      <a:dk1>
        <a:sysClr val="windowText" lastClr="000000"/>
      </a:dk1>
      <a:lt1>
        <a:sysClr val="window" lastClr="FFFFFF"/>
      </a:lt1>
      <a:dk2>
        <a:srgbClr val="3B3B3B"/>
      </a:dk2>
      <a:lt2>
        <a:srgbClr val="D4D2D0"/>
      </a:lt2>
      <a:accent1>
        <a:srgbClr val="00206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Civie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e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110</TotalTime>
  <Words>436</Words>
  <Application>Microsoft Office PowerPoint</Application>
  <PresentationFormat>Diavoorstelling (4:3)</PresentationFormat>
  <Paragraphs>33</Paragraphs>
  <Slides>10</Slides>
  <Notes>0</Notes>
  <HiddenSlides>0</HiddenSlides>
  <MMClips>0</MMClips>
  <ScaleCrop>false</ScaleCrop>
  <HeadingPairs>
    <vt:vector size="4" baseType="variant">
      <vt:variant>
        <vt:lpstr>Thema</vt:lpstr>
      </vt:variant>
      <vt:variant>
        <vt:i4>1</vt:i4>
      </vt:variant>
      <vt:variant>
        <vt:lpstr>Diatitels</vt:lpstr>
      </vt:variant>
      <vt:variant>
        <vt:i4>10</vt:i4>
      </vt:variant>
    </vt:vector>
  </HeadingPairs>
  <TitlesOfParts>
    <vt:vector size="11" baseType="lpstr">
      <vt:lpstr>Civiel</vt:lpstr>
      <vt:lpstr>Tefekkür</vt:lpstr>
      <vt:lpstr>Sebe 46</vt:lpstr>
      <vt:lpstr>Al-i İmran 190-191</vt:lpstr>
      <vt:lpstr>Muhammed 10</vt:lpstr>
      <vt:lpstr>Gaşiye 17-21</vt:lpstr>
      <vt:lpstr>Tefekkür ( Deve )</vt:lpstr>
      <vt:lpstr>Tefekkür ( Dağlar )</vt:lpstr>
      <vt:lpstr>Tefekkür ( Tohum )</vt:lpstr>
      <vt:lpstr>Tefekkür ( İnsan )</vt:lpstr>
      <vt:lpstr>Dia 10</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HAYIRLI İŞLERE KOŞMAK</dc:title>
  <dc:creator>Mevlana 1</dc:creator>
  <cp:lastModifiedBy>Mevlana</cp:lastModifiedBy>
  <cp:revision>13</cp:revision>
  <dcterms:created xsi:type="dcterms:W3CDTF">2013-12-15T10:25:34Z</dcterms:created>
  <dcterms:modified xsi:type="dcterms:W3CDTF">2014-01-15T22:25:00Z</dcterms:modified>
</cp:coreProperties>
</file>