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6" autoAdjust="0"/>
  </p:normalViewPr>
  <p:slideViewPr>
    <p:cSldViewPr>
      <p:cViewPr varScale="1">
        <p:scale>
          <a:sx n="81" d="100"/>
          <a:sy n="81" d="100"/>
        </p:scale>
        <p:origin x="-1421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3130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61373-102A-47E6-8447-8E428A367A5A}" type="datetimeFigureOut">
              <a:rPr lang="nl-NL" smtClean="0"/>
              <a:t>15-12-2013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DD0C0-2C87-423B-88BC-0726913A070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138CD-812B-475D-9884-E1BA7556FC58}" type="datetimeFigureOut">
              <a:rPr lang="nl-NL" smtClean="0"/>
              <a:t>15-12-2013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F525E-72D5-4DFC-9A0F-71C2B038BE0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F525E-72D5-4DFC-9A0F-71C2B038BE00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310896" y="6381328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659688" cy="365760"/>
          </a:xfrm>
        </p:spPr>
        <p:txBody>
          <a:bodyPr/>
          <a:lstStyle>
            <a:lvl1pPr>
              <a:defRPr sz="900"/>
            </a:lvl1pPr>
          </a:lstStyle>
          <a:p>
            <a:pPr algn="r"/>
            <a:r>
              <a:rPr lang="nl-NL" smtClean="0"/>
              <a:t>Bünyamin Yıldız,  Riyazus Salihin Dersleri 7. Bölüm  ‘Hayırlı İşlere Koşmak’</a:t>
            </a:r>
            <a:endParaRPr lang="nl-NL" dirty="0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 smtClean="0"/>
              <a:t>Bünyamin Yıldız,  Riyazus Salihin Dersleri 7. Bölüm  ‘Hayırlı İşlere Koşmak’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 dirty="0" smtClean="0"/>
              <a:t>Klik om de modelstijlen te bewerken</a:t>
            </a:r>
          </a:p>
          <a:p>
            <a:pPr lvl="1" eaLnBrk="1" latinLnBrk="0" hangingPunct="1"/>
            <a:r>
              <a:rPr lang="nl-NL" dirty="0" smtClean="0"/>
              <a:t>Tweede niveau</a:t>
            </a:r>
          </a:p>
          <a:p>
            <a:pPr lvl="2" eaLnBrk="1" latinLnBrk="0" hangingPunct="1"/>
            <a:r>
              <a:rPr lang="nl-NL" dirty="0" smtClean="0"/>
              <a:t>Derde niveau</a:t>
            </a:r>
          </a:p>
          <a:p>
            <a:pPr lvl="3" eaLnBrk="1" latinLnBrk="0" hangingPunct="1"/>
            <a:r>
              <a:rPr lang="nl-NL" dirty="0" smtClean="0"/>
              <a:t>Vierde niveau</a:t>
            </a:r>
          </a:p>
          <a:p>
            <a:pPr lvl="4" eaLnBrk="1" latinLnBrk="0" hangingPunct="1"/>
            <a:r>
              <a:rPr lang="nl-NL" dirty="0" smtClean="0"/>
              <a:t>Vijfde niveau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nl-NL" smtClean="0"/>
              <a:t>Bünyamin Yıldız,  Riyazus Salihin Dersleri 7. Bölüm  ‘Hayırlı İşlere Koşmak’</a:t>
            </a:r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8659688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Bünyamin Yıldız,  Riyazus Salihin Dersleri 7. Bölüm  ‘Hayırlı İşlere Koşmak’</a:t>
            </a:r>
            <a:endParaRPr lang="nl-NL" dirty="0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3B45DA-5897-4442-907A-4584D6D696CB}" type="slidenum">
              <a:rPr lang="nl-NL" smtClean="0"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dirty="0" smtClean="0"/>
              <a:t>Klik om de modelstijlen te bewerken</a:t>
            </a:r>
          </a:p>
          <a:p>
            <a:pPr lvl="1" eaLnBrk="1" latinLnBrk="0" hangingPunct="1"/>
            <a:r>
              <a:rPr kumimoji="0" lang="nl-NL" dirty="0" smtClean="0"/>
              <a:t>Tweede niveau</a:t>
            </a:r>
          </a:p>
          <a:p>
            <a:pPr lvl="2" eaLnBrk="1" latinLnBrk="0" hangingPunct="1"/>
            <a:r>
              <a:rPr kumimoji="0" lang="nl-NL" dirty="0" smtClean="0"/>
              <a:t>Derde niveau</a:t>
            </a:r>
          </a:p>
          <a:p>
            <a:pPr lvl="3" eaLnBrk="1" latinLnBrk="0" hangingPunct="1"/>
            <a:r>
              <a:rPr kumimoji="0" lang="nl-NL" dirty="0" smtClean="0"/>
              <a:t>Vierde niveau</a:t>
            </a:r>
          </a:p>
          <a:p>
            <a:pPr lvl="4" eaLnBrk="1" latinLnBrk="0" hangingPunct="1"/>
            <a:r>
              <a:rPr kumimoji="0" lang="nl-NL" dirty="0" smtClean="0"/>
              <a:t>Vijfde niveau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tr-TR" dirty="0" smtClean="0"/>
          </a:p>
          <a:p>
            <a:pPr lvl="0"/>
            <a:r>
              <a:rPr lang="tr-TR" dirty="0" smtClean="0"/>
              <a:t>Bünyamin yIldIz </a:t>
            </a:r>
            <a:br>
              <a:rPr lang="tr-TR" dirty="0" smtClean="0"/>
            </a:br>
            <a:r>
              <a:rPr lang="tr-TR" dirty="0" smtClean="0"/>
              <a:t>Riyazus Salihin dersleri 7 bölüm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/>
              <a:t>HAYIRLI İŞLERE </a:t>
            </a:r>
            <a:r>
              <a:rPr lang="en-US" sz="5000" b="1" dirty="0" smtClean="0"/>
              <a:t>KOŞMAK</a:t>
            </a:r>
            <a:endParaRPr lang="nl-NL" sz="50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 Yıldız,  Riyazus Salihin Dersleri 7. Bölüm  ‘Hayırlı İşlere Koşmak’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Hadisten</a:t>
            </a:r>
            <a:r>
              <a:rPr lang="nl-NL" b="1" dirty="0" smtClean="0"/>
              <a:t> </a:t>
            </a:r>
            <a:r>
              <a:rPr lang="nl-NL" b="1" dirty="0" err="1" smtClean="0"/>
              <a:t>Öğrendiklerimiz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 err="1" smtClean="0"/>
              <a:t>Hayatta</a:t>
            </a:r>
            <a:r>
              <a:rPr lang="nl-NL" sz="2400" dirty="0" smtClean="0"/>
              <a:t>, </a:t>
            </a:r>
            <a:r>
              <a:rPr lang="nl-NL" sz="2400" dirty="0" err="1" smtClean="0"/>
              <a:t>sıhhat</a:t>
            </a:r>
            <a:r>
              <a:rPr lang="nl-NL" sz="2400" dirty="0" smtClean="0"/>
              <a:t> </a:t>
            </a:r>
            <a:r>
              <a:rPr lang="nl-NL" sz="2400" dirty="0" err="1" smtClean="0"/>
              <a:t>ve</a:t>
            </a:r>
            <a:r>
              <a:rPr lang="nl-NL" sz="2400" dirty="0" smtClean="0"/>
              <a:t> </a:t>
            </a:r>
            <a:r>
              <a:rPr lang="nl-NL" sz="2400" dirty="0" err="1" smtClean="0"/>
              <a:t>âfiyette</a:t>
            </a:r>
            <a:r>
              <a:rPr lang="nl-NL" sz="2400" dirty="0" smtClean="0"/>
              <a:t> </a:t>
            </a:r>
            <a:r>
              <a:rPr lang="nl-NL" sz="2400" dirty="0" err="1" smtClean="0"/>
              <a:t>iken</a:t>
            </a:r>
            <a:r>
              <a:rPr lang="nl-NL" sz="2400" dirty="0" smtClean="0"/>
              <a:t> </a:t>
            </a:r>
            <a:r>
              <a:rPr lang="nl-NL" sz="2400" dirty="0" err="1" smtClean="0"/>
              <a:t>verilen</a:t>
            </a:r>
            <a:r>
              <a:rPr lang="nl-NL" sz="2400" dirty="0" smtClean="0"/>
              <a:t> </a:t>
            </a:r>
            <a:r>
              <a:rPr lang="nl-NL" sz="2400" dirty="0" err="1" smtClean="0"/>
              <a:t>sadaka</a:t>
            </a:r>
            <a:r>
              <a:rPr lang="nl-NL" sz="2400" dirty="0" smtClean="0"/>
              <a:t>, </a:t>
            </a:r>
            <a:r>
              <a:rPr lang="nl-NL" sz="2400" dirty="0" err="1" smtClean="0"/>
              <a:t>yapılan</a:t>
            </a:r>
            <a:r>
              <a:rPr lang="nl-NL" sz="2400" dirty="0" smtClean="0"/>
              <a:t> </a:t>
            </a:r>
            <a:r>
              <a:rPr lang="nl-NL" sz="2400" dirty="0" err="1" smtClean="0"/>
              <a:t>iyilik</a:t>
            </a:r>
            <a:r>
              <a:rPr lang="nl-NL" sz="2400" dirty="0" smtClean="0"/>
              <a:t>; </a:t>
            </a:r>
            <a:r>
              <a:rPr lang="nl-NL" sz="2400" dirty="0" err="1" smtClean="0"/>
              <a:t>hastalıkta</a:t>
            </a:r>
            <a:r>
              <a:rPr lang="nl-NL" sz="2400" dirty="0" smtClean="0"/>
              <a:t> </a:t>
            </a:r>
            <a:r>
              <a:rPr lang="nl-NL" sz="2400" dirty="0" err="1" smtClean="0"/>
              <a:t>ve</a:t>
            </a:r>
            <a:r>
              <a:rPr lang="nl-NL" sz="2400" dirty="0" smtClean="0"/>
              <a:t> hele </a:t>
            </a:r>
            <a:r>
              <a:rPr lang="nl-NL" sz="2400" dirty="0" err="1" smtClean="0"/>
              <a:t>hele</a:t>
            </a:r>
            <a:r>
              <a:rPr lang="nl-NL" sz="2400" dirty="0" smtClean="0"/>
              <a:t> </a:t>
            </a:r>
            <a:r>
              <a:rPr lang="nl-NL" sz="2400" dirty="0" err="1" smtClean="0"/>
              <a:t>ölüm</a:t>
            </a:r>
            <a:r>
              <a:rPr lang="nl-NL" sz="2400" dirty="0" smtClean="0"/>
              <a:t> </a:t>
            </a:r>
            <a:r>
              <a:rPr lang="nl-NL" sz="2400" dirty="0" err="1" smtClean="0"/>
              <a:t>döşeğinde</a:t>
            </a:r>
            <a:r>
              <a:rPr lang="nl-NL" sz="2400" dirty="0" smtClean="0"/>
              <a:t> </a:t>
            </a:r>
            <a:r>
              <a:rPr lang="nl-NL" sz="2400" dirty="0" err="1" smtClean="0"/>
              <a:t>yapılacak</a:t>
            </a:r>
            <a:r>
              <a:rPr lang="nl-NL" sz="2400" dirty="0" smtClean="0"/>
              <a:t> </a:t>
            </a:r>
            <a:r>
              <a:rPr lang="nl-NL" sz="2400" dirty="0" err="1" smtClean="0"/>
              <a:t>iyilikten</a:t>
            </a:r>
            <a:r>
              <a:rPr lang="nl-NL" sz="2400" dirty="0" smtClean="0"/>
              <a:t> </a:t>
            </a:r>
            <a:r>
              <a:rPr lang="nl-NL" sz="2400" dirty="0" err="1" smtClean="0"/>
              <a:t>üstündür</a:t>
            </a:r>
            <a:r>
              <a:rPr lang="nl-NL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err="1" smtClean="0"/>
              <a:t>Hayır</a:t>
            </a:r>
            <a:r>
              <a:rPr lang="nl-NL" sz="2400" dirty="0" smtClean="0"/>
              <a:t> </a:t>
            </a:r>
            <a:r>
              <a:rPr lang="nl-NL" sz="2400" dirty="0" err="1" smtClean="0"/>
              <a:t>işlerinde</a:t>
            </a:r>
            <a:r>
              <a:rPr lang="nl-NL" sz="2400" dirty="0" smtClean="0"/>
              <a:t> </a:t>
            </a:r>
            <a:r>
              <a:rPr lang="nl-NL" sz="2400" dirty="0" err="1" smtClean="0"/>
              <a:t>acele</a:t>
            </a:r>
            <a:r>
              <a:rPr lang="nl-NL" sz="2400" dirty="0" smtClean="0"/>
              <a:t> </a:t>
            </a:r>
            <a:r>
              <a:rPr lang="nl-NL" sz="2400" dirty="0" err="1" smtClean="0"/>
              <a:t>etmeli</a:t>
            </a:r>
            <a:r>
              <a:rPr lang="nl-NL" sz="2400" dirty="0" smtClean="0"/>
              <a:t>, </a:t>
            </a:r>
            <a:r>
              <a:rPr lang="nl-NL" sz="2400" dirty="0" err="1" smtClean="0"/>
              <a:t>işi</a:t>
            </a:r>
            <a:r>
              <a:rPr lang="nl-NL" sz="2400" dirty="0" smtClean="0"/>
              <a:t> </a:t>
            </a:r>
            <a:r>
              <a:rPr lang="nl-NL" sz="2400" dirty="0" err="1" smtClean="0"/>
              <a:t>yarınlara</a:t>
            </a:r>
            <a:r>
              <a:rPr lang="nl-NL" sz="2400" dirty="0" smtClean="0"/>
              <a:t> </a:t>
            </a:r>
            <a:r>
              <a:rPr lang="nl-NL" sz="2400" dirty="0" err="1" smtClean="0"/>
              <a:t>bırakmamalıdır</a:t>
            </a:r>
            <a:r>
              <a:rPr lang="nl-NL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err="1" smtClean="0"/>
              <a:t>Halkımızın</a:t>
            </a:r>
            <a:r>
              <a:rPr lang="nl-NL" sz="2400" dirty="0" smtClean="0"/>
              <a:t> </a:t>
            </a:r>
            <a:r>
              <a:rPr lang="nl-NL" sz="2400" dirty="0" err="1" smtClean="0"/>
              <a:t>ifadesiyle</a:t>
            </a:r>
            <a:r>
              <a:rPr lang="nl-NL" sz="2400" dirty="0" smtClean="0"/>
              <a:t> “</a:t>
            </a:r>
            <a:r>
              <a:rPr lang="nl-NL" sz="2400" dirty="0" err="1" smtClean="0"/>
              <a:t>elin</a:t>
            </a:r>
            <a:r>
              <a:rPr lang="nl-NL" sz="2400" dirty="0" smtClean="0"/>
              <a:t> </a:t>
            </a:r>
            <a:r>
              <a:rPr lang="nl-NL" sz="2400" dirty="0" err="1" smtClean="0"/>
              <a:t>ermediği</a:t>
            </a:r>
            <a:r>
              <a:rPr lang="nl-NL" sz="2400" dirty="0" smtClean="0"/>
              <a:t>, </a:t>
            </a:r>
            <a:r>
              <a:rPr lang="nl-NL" sz="2400" dirty="0" err="1" smtClean="0"/>
              <a:t>gözün</a:t>
            </a:r>
            <a:r>
              <a:rPr lang="nl-NL" sz="2400" dirty="0" smtClean="0"/>
              <a:t> </a:t>
            </a:r>
            <a:r>
              <a:rPr lang="nl-NL" sz="2400" dirty="0" err="1" smtClean="0"/>
              <a:t>görmediği</a:t>
            </a:r>
            <a:r>
              <a:rPr lang="nl-NL" sz="2400" dirty="0" smtClean="0"/>
              <a:t>” </a:t>
            </a:r>
            <a:r>
              <a:rPr lang="nl-NL" sz="2400" dirty="0" err="1" smtClean="0"/>
              <a:t>bir</a:t>
            </a:r>
            <a:r>
              <a:rPr lang="nl-NL" sz="2400" dirty="0" smtClean="0"/>
              <a:t> </a:t>
            </a:r>
            <a:r>
              <a:rPr lang="nl-NL" sz="2400" dirty="0" err="1" smtClean="0"/>
              <a:t>zamanda</a:t>
            </a:r>
            <a:r>
              <a:rPr lang="nl-NL" sz="2400" dirty="0" smtClean="0"/>
              <a:t> </a:t>
            </a:r>
            <a:r>
              <a:rPr lang="nl-NL" sz="2400" dirty="0" err="1" smtClean="0"/>
              <a:t>iyilik</a:t>
            </a:r>
            <a:r>
              <a:rPr lang="nl-NL" sz="2400" dirty="0" smtClean="0"/>
              <a:t> </a:t>
            </a:r>
            <a:r>
              <a:rPr lang="nl-NL" sz="2400" dirty="0" err="1" smtClean="0"/>
              <a:t>yapmaya</a:t>
            </a:r>
            <a:r>
              <a:rPr lang="nl-NL" sz="2400" dirty="0" smtClean="0"/>
              <a:t> kalkmak, </a:t>
            </a:r>
            <a:r>
              <a:rPr lang="nl-NL" sz="2400" dirty="0" err="1" smtClean="0"/>
              <a:t>isâbetli</a:t>
            </a:r>
            <a:r>
              <a:rPr lang="nl-NL" sz="2400" dirty="0" smtClean="0"/>
              <a:t> </a:t>
            </a:r>
            <a:r>
              <a:rPr lang="nl-NL" sz="2400" dirty="0" err="1" smtClean="0"/>
              <a:t>bir</a:t>
            </a:r>
            <a:r>
              <a:rPr lang="nl-NL" sz="2400" dirty="0" smtClean="0"/>
              <a:t> </a:t>
            </a:r>
            <a:r>
              <a:rPr lang="nl-NL" sz="2400" dirty="0" err="1" smtClean="0"/>
              <a:t>hareket</a:t>
            </a:r>
            <a:r>
              <a:rPr lang="nl-NL" sz="2400" dirty="0" smtClean="0"/>
              <a:t> </a:t>
            </a:r>
            <a:r>
              <a:rPr lang="nl-NL" sz="2400" dirty="0" err="1" smtClean="0"/>
              <a:t>değildir</a:t>
            </a:r>
            <a:r>
              <a:rPr lang="nl-NL" sz="2400" dirty="0" smtClean="0"/>
              <a:t>.</a:t>
            </a:r>
          </a:p>
          <a:p>
            <a:pPr marL="0" indent="0" algn="ctr">
              <a:buNone/>
            </a:pPr>
            <a:endParaRPr lang="nl-NL" sz="2400" b="1" i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Bakara </a:t>
            </a:r>
            <a:r>
              <a:rPr lang="nl-NL" dirty="0" err="1" smtClean="0"/>
              <a:t>sûresi</a:t>
            </a:r>
            <a:r>
              <a:rPr lang="nl-NL" dirty="0" smtClean="0"/>
              <a:t> </a:t>
            </a:r>
            <a:r>
              <a:rPr lang="nl-NL" dirty="0" smtClean="0"/>
              <a:t>148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tr-TR" sz="4400" b="1" dirty="0" smtClean="0"/>
          </a:p>
          <a:p>
            <a:pPr algn="ctr">
              <a:buNone/>
            </a:pPr>
            <a:r>
              <a:rPr lang="nl-NL" sz="4400" b="1" dirty="0" smtClean="0"/>
              <a:t>“</a:t>
            </a:r>
            <a:r>
              <a:rPr lang="nl-NL" sz="4400" b="1" dirty="0" err="1" smtClean="0"/>
              <a:t>Hayır</a:t>
            </a:r>
            <a:r>
              <a:rPr lang="nl-NL" sz="4400" b="1" dirty="0" smtClean="0"/>
              <a:t> </a:t>
            </a:r>
            <a:r>
              <a:rPr lang="nl-NL" sz="4400" b="1" dirty="0" err="1" smtClean="0"/>
              <a:t>işlerinde</a:t>
            </a:r>
            <a:r>
              <a:rPr lang="nl-NL" sz="4400" b="1" dirty="0" smtClean="0"/>
              <a:t> </a:t>
            </a:r>
            <a:r>
              <a:rPr lang="nl-NL" sz="4400" b="1" dirty="0" err="1" smtClean="0"/>
              <a:t>yarışın</a:t>
            </a:r>
            <a:r>
              <a:rPr lang="nl-NL" sz="4400" b="1" dirty="0" smtClean="0"/>
              <a:t>!”</a:t>
            </a:r>
            <a:r>
              <a:rPr lang="nl-NL" sz="4400" dirty="0" smtClean="0"/>
              <a:t> </a:t>
            </a:r>
            <a:endParaRPr lang="tr-TR" sz="4400" dirty="0" smtClean="0"/>
          </a:p>
          <a:p>
            <a:pPr algn="ctr">
              <a:buNone/>
            </a:pPr>
            <a:endParaRPr lang="tr-TR" sz="4000" i="1" dirty="0" smtClean="0"/>
          </a:p>
          <a:p>
            <a:pPr algn="ctr">
              <a:buNone/>
            </a:pPr>
            <a:r>
              <a:rPr lang="nl-NL" sz="4000" i="1" dirty="0" smtClean="0"/>
              <a:t>Wedijvert </a:t>
            </a:r>
            <a:r>
              <a:rPr lang="nl-NL" sz="4000" i="1" dirty="0" smtClean="0"/>
              <a:t>daarom met elkaar in goede daden  </a:t>
            </a:r>
            <a:endParaRPr lang="nl-NL" sz="4000" i="1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Âl-i</a:t>
            </a:r>
            <a:r>
              <a:rPr lang="nl-NL" dirty="0" smtClean="0"/>
              <a:t> </a:t>
            </a:r>
            <a:r>
              <a:rPr lang="nl-NL" dirty="0" err="1" smtClean="0"/>
              <a:t>İmrân</a:t>
            </a:r>
            <a:r>
              <a:rPr lang="nl-NL" dirty="0" smtClean="0"/>
              <a:t> </a:t>
            </a:r>
            <a:r>
              <a:rPr lang="nl-NL" dirty="0" err="1" smtClean="0"/>
              <a:t>sûresi</a:t>
            </a:r>
            <a:r>
              <a:rPr lang="nl-NL" dirty="0" smtClean="0"/>
              <a:t> </a:t>
            </a:r>
            <a:r>
              <a:rPr lang="nl-NL" dirty="0" smtClean="0"/>
              <a:t>133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nl-NL" b="1" dirty="0" smtClean="0"/>
              <a:t>“</a:t>
            </a:r>
            <a:r>
              <a:rPr lang="nl-NL" b="1" dirty="0" err="1" smtClean="0"/>
              <a:t>Rabbinizin</a:t>
            </a:r>
            <a:r>
              <a:rPr lang="nl-NL" b="1" dirty="0" smtClean="0"/>
              <a:t> </a:t>
            </a:r>
            <a:r>
              <a:rPr lang="nl-NL" b="1" dirty="0" err="1" smtClean="0"/>
              <a:t>mağfiretine</a:t>
            </a:r>
            <a:r>
              <a:rPr lang="nl-NL" b="1" dirty="0" smtClean="0"/>
              <a:t> </a:t>
            </a:r>
            <a:r>
              <a:rPr lang="nl-NL" b="1" dirty="0" err="1" smtClean="0"/>
              <a:t>ve</a:t>
            </a:r>
            <a:r>
              <a:rPr lang="nl-NL" b="1" dirty="0" smtClean="0"/>
              <a:t> </a:t>
            </a:r>
            <a:r>
              <a:rPr lang="nl-NL" b="1" dirty="0" err="1" smtClean="0"/>
              <a:t>takvâ</a:t>
            </a:r>
            <a:r>
              <a:rPr lang="nl-NL" b="1" dirty="0" smtClean="0"/>
              <a:t> </a:t>
            </a:r>
            <a:r>
              <a:rPr lang="nl-NL" b="1" dirty="0" err="1" smtClean="0"/>
              <a:t>sahipleri</a:t>
            </a:r>
            <a:r>
              <a:rPr lang="nl-NL" b="1" dirty="0" smtClean="0"/>
              <a:t> </a:t>
            </a:r>
            <a:r>
              <a:rPr lang="nl-NL" b="1" dirty="0" err="1" smtClean="0"/>
              <a:t>için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nl-NL" b="1" dirty="0" err="1" smtClean="0"/>
              <a:t>hazırlanmış</a:t>
            </a:r>
            <a:r>
              <a:rPr lang="nl-NL" b="1" dirty="0" smtClean="0"/>
              <a:t> </a:t>
            </a:r>
            <a:r>
              <a:rPr lang="nl-NL" b="1" dirty="0" err="1" smtClean="0"/>
              <a:t>olan</a:t>
            </a:r>
            <a:r>
              <a:rPr lang="nl-NL" b="1" dirty="0" smtClean="0"/>
              <a:t> </a:t>
            </a:r>
            <a:r>
              <a:rPr lang="nl-NL" b="1" dirty="0" err="1" smtClean="0"/>
              <a:t>göklerle</a:t>
            </a:r>
            <a:r>
              <a:rPr lang="nl-NL" b="1" dirty="0" smtClean="0"/>
              <a:t> </a:t>
            </a:r>
            <a:r>
              <a:rPr lang="nl-NL" b="1" dirty="0" err="1" smtClean="0"/>
              <a:t>yer</a:t>
            </a:r>
            <a:r>
              <a:rPr lang="nl-NL" b="1" dirty="0" smtClean="0"/>
              <a:t> </a:t>
            </a:r>
            <a:r>
              <a:rPr lang="nl-NL" b="1" dirty="0" err="1" smtClean="0"/>
              <a:t>genişliğindeki</a:t>
            </a:r>
            <a:r>
              <a:rPr lang="nl-NL" b="1" dirty="0" smtClean="0"/>
              <a:t> </a:t>
            </a:r>
            <a:r>
              <a:rPr lang="nl-NL" b="1" dirty="0" err="1" smtClean="0"/>
              <a:t>cennete</a:t>
            </a:r>
            <a:r>
              <a:rPr lang="nl-NL" b="1" dirty="0" smtClean="0"/>
              <a:t> </a:t>
            </a:r>
            <a:r>
              <a:rPr lang="nl-NL" b="1" dirty="0" err="1" smtClean="0"/>
              <a:t>koşun</a:t>
            </a:r>
            <a:r>
              <a:rPr lang="nl-NL" b="1" dirty="0" smtClean="0"/>
              <a:t>!”   </a:t>
            </a:r>
            <a:endParaRPr lang="tr-TR" b="1" dirty="0" smtClean="0"/>
          </a:p>
          <a:p>
            <a:pPr marL="0" indent="0" algn="ctr">
              <a:buNone/>
            </a:pPr>
            <a:endParaRPr lang="tr-TR" b="1" dirty="0" smtClean="0"/>
          </a:p>
          <a:p>
            <a:pPr marL="0" indent="0" algn="ctr">
              <a:buNone/>
            </a:pPr>
            <a:r>
              <a:rPr lang="nl-NL" i="1" dirty="0" smtClean="0"/>
              <a:t>Streeft naar vergeving van jullie Heer en naar een tuin zo breed als de hemelen en de aarde die klaargemaakt is voor de </a:t>
            </a:r>
            <a:r>
              <a:rPr lang="nl-NL" i="1" dirty="0" err="1" smtClean="0"/>
              <a:t>godvrezenden</a:t>
            </a:r>
            <a:r>
              <a:rPr lang="tr-TR" i="1" dirty="0" smtClean="0"/>
              <a:t>.</a:t>
            </a:r>
            <a:endParaRPr lang="nl-NL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Müslim</a:t>
            </a:r>
            <a:r>
              <a:rPr lang="nl-NL" dirty="0" smtClean="0"/>
              <a:t>, </a:t>
            </a:r>
            <a:r>
              <a:rPr lang="nl-NL" dirty="0" err="1" smtClean="0"/>
              <a:t>Îmân</a:t>
            </a:r>
            <a:r>
              <a:rPr lang="nl-NL" dirty="0" smtClean="0"/>
              <a:t> 186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b="1" dirty="0" err="1" smtClean="0"/>
              <a:t>Resûlullah</a:t>
            </a:r>
            <a:r>
              <a:rPr lang="nl-NL" b="1" dirty="0" smtClean="0"/>
              <a:t> </a:t>
            </a:r>
            <a:r>
              <a:rPr lang="nl-NL" b="1" i="1" dirty="0" err="1" smtClean="0"/>
              <a:t>sallallahu</a:t>
            </a:r>
            <a:r>
              <a:rPr lang="nl-NL" b="1" i="1" dirty="0" smtClean="0"/>
              <a:t> </a:t>
            </a:r>
            <a:r>
              <a:rPr lang="nl-NL" b="1" i="1" dirty="0" err="1" smtClean="0"/>
              <a:t>aleyhi</a:t>
            </a:r>
            <a:r>
              <a:rPr lang="nl-NL" b="1" i="1" dirty="0" smtClean="0"/>
              <a:t> </a:t>
            </a:r>
            <a:r>
              <a:rPr lang="nl-NL" b="1" i="1" dirty="0" err="1" smtClean="0"/>
              <a:t>ve</a:t>
            </a:r>
            <a:r>
              <a:rPr lang="nl-NL" b="1" i="1" dirty="0" smtClean="0"/>
              <a:t> </a:t>
            </a:r>
            <a:r>
              <a:rPr lang="nl-NL" b="1" i="1" dirty="0" err="1" smtClean="0"/>
              <a:t>sellem</a:t>
            </a:r>
            <a:r>
              <a:rPr lang="nl-NL" dirty="0" smtClean="0"/>
              <a:t> 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nl-NL" dirty="0" err="1" smtClean="0"/>
              <a:t>şöyle</a:t>
            </a:r>
            <a:r>
              <a:rPr lang="nl-NL" dirty="0" smtClean="0"/>
              <a:t> </a:t>
            </a:r>
            <a:r>
              <a:rPr lang="nl-NL" dirty="0" err="1" smtClean="0"/>
              <a:t>buyurdu</a:t>
            </a:r>
            <a:r>
              <a:rPr lang="nl-NL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nl-NL" dirty="0" smtClean="0"/>
              <a:t> “</a:t>
            </a:r>
            <a:r>
              <a:rPr lang="nl-NL" b="1" dirty="0" err="1" smtClean="0"/>
              <a:t>Yararlı</a:t>
            </a:r>
            <a:r>
              <a:rPr lang="nl-NL" dirty="0" smtClean="0"/>
              <a:t> </a:t>
            </a:r>
            <a:r>
              <a:rPr lang="nl-NL" dirty="0" err="1" smtClean="0"/>
              <a:t>işler</a:t>
            </a:r>
            <a:r>
              <a:rPr lang="nl-NL" dirty="0" smtClean="0"/>
              <a:t> </a:t>
            </a:r>
            <a:r>
              <a:rPr lang="nl-NL" dirty="0" err="1" smtClean="0"/>
              <a:t>görmekte</a:t>
            </a:r>
            <a:r>
              <a:rPr lang="nl-NL" dirty="0" smtClean="0"/>
              <a:t> </a:t>
            </a:r>
            <a:r>
              <a:rPr lang="nl-NL" b="1" dirty="0" err="1" smtClean="0"/>
              <a:t>acele</a:t>
            </a:r>
            <a:r>
              <a:rPr lang="nl-NL" dirty="0" smtClean="0"/>
              <a:t> </a:t>
            </a:r>
            <a:r>
              <a:rPr lang="nl-NL" dirty="0" err="1" smtClean="0"/>
              <a:t>ediniz</a:t>
            </a:r>
            <a:r>
              <a:rPr lang="nl-NL" dirty="0" smtClean="0"/>
              <a:t>. </a:t>
            </a:r>
            <a:r>
              <a:rPr lang="nl-NL" dirty="0" err="1" smtClean="0"/>
              <a:t>Zira</a:t>
            </a:r>
            <a:r>
              <a:rPr lang="nl-NL" dirty="0" smtClean="0"/>
              <a:t> </a:t>
            </a:r>
            <a:r>
              <a:rPr lang="nl-NL" dirty="0" err="1" smtClean="0"/>
              <a:t>yakın</a:t>
            </a:r>
            <a:r>
              <a:rPr lang="nl-NL" dirty="0" smtClean="0"/>
              <a:t> </a:t>
            </a:r>
            <a:r>
              <a:rPr lang="nl-NL" dirty="0" err="1" smtClean="0"/>
              <a:t>bir</a:t>
            </a:r>
            <a:r>
              <a:rPr lang="nl-NL" dirty="0" smtClean="0"/>
              <a:t> </a:t>
            </a:r>
            <a:r>
              <a:rPr lang="nl-NL" dirty="0" err="1" smtClean="0"/>
              <a:t>gelecekte</a:t>
            </a:r>
            <a:r>
              <a:rPr lang="nl-NL" dirty="0" smtClean="0"/>
              <a:t> </a:t>
            </a:r>
            <a:r>
              <a:rPr lang="nl-NL" dirty="0" err="1" smtClean="0"/>
              <a:t>karanlık</a:t>
            </a:r>
            <a:r>
              <a:rPr lang="nl-NL" dirty="0" smtClean="0"/>
              <a:t> </a:t>
            </a:r>
            <a:r>
              <a:rPr lang="nl-NL" dirty="0" err="1" smtClean="0"/>
              <a:t>geceler</a:t>
            </a:r>
            <a:r>
              <a:rPr lang="nl-NL" dirty="0" smtClean="0"/>
              <a:t> </a:t>
            </a:r>
            <a:r>
              <a:rPr lang="nl-NL" dirty="0" err="1" smtClean="0"/>
              <a:t>gibi</a:t>
            </a:r>
            <a:r>
              <a:rPr lang="nl-NL" dirty="0" smtClean="0"/>
              <a:t> </a:t>
            </a:r>
            <a:r>
              <a:rPr lang="nl-NL" dirty="0" err="1" smtClean="0"/>
              <a:t>birtakım</a:t>
            </a:r>
            <a:r>
              <a:rPr lang="nl-NL" dirty="0" smtClean="0"/>
              <a:t> </a:t>
            </a:r>
            <a:r>
              <a:rPr lang="nl-NL" dirty="0" err="1" smtClean="0"/>
              <a:t>fitneler</a:t>
            </a:r>
            <a:r>
              <a:rPr lang="nl-NL" dirty="0" smtClean="0"/>
              <a:t> </a:t>
            </a:r>
            <a:r>
              <a:rPr lang="nl-NL" dirty="0" err="1" smtClean="0"/>
              <a:t>ortalığı</a:t>
            </a:r>
            <a:r>
              <a:rPr lang="nl-NL" dirty="0" smtClean="0"/>
              <a:t> </a:t>
            </a:r>
            <a:r>
              <a:rPr lang="nl-NL" dirty="0" err="1" smtClean="0"/>
              <a:t>kaplayacaktır</a:t>
            </a:r>
            <a:r>
              <a:rPr lang="nl-NL" dirty="0" smtClean="0"/>
              <a:t>. O </a:t>
            </a:r>
            <a:r>
              <a:rPr lang="nl-NL" dirty="0" err="1" smtClean="0"/>
              <a:t>zamanda</a:t>
            </a:r>
            <a:r>
              <a:rPr lang="nl-NL" dirty="0" smtClean="0"/>
              <a:t> </a:t>
            </a:r>
            <a:r>
              <a:rPr lang="nl-NL" dirty="0" err="1" smtClean="0"/>
              <a:t>insan</a:t>
            </a:r>
            <a:r>
              <a:rPr lang="nl-NL" dirty="0" smtClean="0"/>
              <a:t>, </a:t>
            </a:r>
            <a:r>
              <a:rPr lang="nl-NL" dirty="0" err="1" smtClean="0"/>
              <a:t>mü’min</a:t>
            </a:r>
            <a:r>
              <a:rPr lang="nl-NL" dirty="0" smtClean="0"/>
              <a:t> </a:t>
            </a:r>
            <a:r>
              <a:rPr lang="nl-NL" dirty="0" err="1" smtClean="0"/>
              <a:t>olarak</a:t>
            </a:r>
            <a:r>
              <a:rPr lang="nl-NL" dirty="0" smtClean="0"/>
              <a:t> </a:t>
            </a:r>
            <a:r>
              <a:rPr lang="nl-NL" dirty="0" err="1" smtClean="0"/>
              <a:t>sabahlar</a:t>
            </a:r>
            <a:r>
              <a:rPr lang="nl-NL" dirty="0" smtClean="0"/>
              <a:t>, </a:t>
            </a:r>
            <a:r>
              <a:rPr lang="nl-NL" dirty="0" err="1" smtClean="0"/>
              <a:t>kâfir</a:t>
            </a:r>
            <a:r>
              <a:rPr lang="nl-NL" dirty="0" smtClean="0"/>
              <a:t> </a:t>
            </a:r>
            <a:r>
              <a:rPr lang="nl-NL" dirty="0" err="1" smtClean="0"/>
              <a:t>olarak</a:t>
            </a:r>
            <a:r>
              <a:rPr lang="nl-NL" dirty="0" smtClean="0"/>
              <a:t> </a:t>
            </a:r>
            <a:r>
              <a:rPr lang="nl-NL" dirty="0" err="1" smtClean="0"/>
              <a:t>geceler</a:t>
            </a:r>
            <a:r>
              <a:rPr lang="nl-NL" dirty="0" smtClean="0"/>
              <a:t>; </a:t>
            </a:r>
            <a:r>
              <a:rPr lang="nl-NL" dirty="0" err="1" smtClean="0"/>
              <a:t>mü’min</a:t>
            </a:r>
            <a:r>
              <a:rPr lang="nl-NL" dirty="0" smtClean="0"/>
              <a:t> </a:t>
            </a:r>
            <a:r>
              <a:rPr lang="nl-NL" dirty="0" err="1" smtClean="0"/>
              <a:t>olarak</a:t>
            </a:r>
            <a:r>
              <a:rPr lang="nl-NL" dirty="0" smtClean="0"/>
              <a:t> </a:t>
            </a:r>
            <a:r>
              <a:rPr lang="nl-NL" dirty="0" err="1" smtClean="0"/>
              <a:t>geceler</a:t>
            </a:r>
            <a:r>
              <a:rPr lang="nl-NL" dirty="0" smtClean="0"/>
              <a:t>, </a:t>
            </a:r>
            <a:r>
              <a:rPr lang="nl-NL" dirty="0" err="1" smtClean="0"/>
              <a:t>kâfir</a:t>
            </a:r>
            <a:r>
              <a:rPr lang="nl-NL" dirty="0" smtClean="0"/>
              <a:t> </a:t>
            </a:r>
            <a:r>
              <a:rPr lang="nl-NL" dirty="0" err="1" smtClean="0"/>
              <a:t>olarak</a:t>
            </a:r>
            <a:r>
              <a:rPr lang="nl-NL" dirty="0" smtClean="0"/>
              <a:t> </a:t>
            </a:r>
            <a:r>
              <a:rPr lang="nl-NL" dirty="0" err="1" smtClean="0"/>
              <a:t>sabahlar</a:t>
            </a:r>
            <a:r>
              <a:rPr lang="nl-NL" dirty="0" smtClean="0"/>
              <a:t>. </a:t>
            </a:r>
            <a:r>
              <a:rPr lang="nl-NL" b="1" u="sng" dirty="0" err="1" smtClean="0"/>
              <a:t>Dinini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küçük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bir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dünyalığa</a:t>
            </a:r>
            <a:r>
              <a:rPr lang="nl-NL" b="1" u="sng" dirty="0" smtClean="0"/>
              <a:t> </a:t>
            </a:r>
            <a:r>
              <a:rPr lang="nl-NL" b="1" u="sng" dirty="0" err="1" smtClean="0"/>
              <a:t>satar</a:t>
            </a:r>
            <a:r>
              <a:rPr lang="nl-NL" b="1" u="sng" dirty="0" smtClean="0"/>
              <a:t>.”</a:t>
            </a:r>
            <a:endParaRPr lang="nl-NL" b="1" i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Hadisten</a:t>
            </a:r>
            <a:r>
              <a:rPr lang="nl-NL" b="1" dirty="0" smtClean="0"/>
              <a:t> </a:t>
            </a:r>
            <a:r>
              <a:rPr lang="nl-NL" b="1" dirty="0" err="1" smtClean="0"/>
              <a:t>Öğrendiklerimiz</a:t>
            </a: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Dine</a:t>
            </a:r>
            <a:r>
              <a:rPr lang="nl-NL" dirty="0" smtClean="0"/>
              <a:t>, </a:t>
            </a:r>
            <a:r>
              <a:rPr lang="nl-NL" dirty="0" err="1" smtClean="0"/>
              <a:t>imana</a:t>
            </a:r>
            <a:r>
              <a:rPr lang="nl-NL" dirty="0" smtClean="0"/>
              <a:t> </a:t>
            </a:r>
            <a:r>
              <a:rPr lang="nl-NL" dirty="0" err="1" smtClean="0"/>
              <a:t>sıkı</a:t>
            </a:r>
            <a:r>
              <a:rPr lang="nl-NL" dirty="0" smtClean="0"/>
              <a:t> </a:t>
            </a:r>
            <a:r>
              <a:rPr lang="nl-NL" dirty="0" err="1" smtClean="0"/>
              <a:t>sarılmak</a:t>
            </a:r>
            <a:r>
              <a:rPr lang="nl-NL" dirty="0" smtClean="0"/>
              <a:t> </a:t>
            </a:r>
            <a:r>
              <a:rPr lang="nl-NL" dirty="0" err="1" smtClean="0"/>
              <a:t>gerekir</a:t>
            </a:r>
            <a:r>
              <a:rPr lang="nl-NL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Durum</a:t>
            </a:r>
            <a:r>
              <a:rPr lang="nl-NL" dirty="0" smtClean="0"/>
              <a:t> </a:t>
            </a:r>
            <a:r>
              <a:rPr lang="nl-NL" dirty="0" err="1" smtClean="0"/>
              <a:t>kötüleşmeden</a:t>
            </a:r>
            <a:r>
              <a:rPr lang="nl-NL" dirty="0" smtClean="0"/>
              <a:t>, </a:t>
            </a:r>
            <a:r>
              <a:rPr lang="nl-NL" dirty="0" err="1" smtClean="0"/>
              <a:t>müslümanlar</a:t>
            </a:r>
            <a:r>
              <a:rPr lang="nl-NL" dirty="0" smtClean="0"/>
              <a:t> </a:t>
            </a:r>
            <a:r>
              <a:rPr lang="nl-NL" dirty="0" err="1" smtClean="0"/>
              <a:t>güzel</a:t>
            </a:r>
            <a:r>
              <a:rPr lang="nl-NL" dirty="0" smtClean="0"/>
              <a:t> </a:t>
            </a:r>
            <a:r>
              <a:rPr lang="nl-NL" dirty="0" err="1" smtClean="0"/>
              <a:t>işler</a:t>
            </a:r>
            <a:r>
              <a:rPr lang="nl-NL" dirty="0" smtClean="0"/>
              <a:t> </a:t>
            </a:r>
            <a:r>
              <a:rPr lang="nl-NL" dirty="0" err="1" smtClean="0"/>
              <a:t>yapmakta</a:t>
            </a:r>
            <a:r>
              <a:rPr lang="nl-NL" dirty="0" smtClean="0"/>
              <a:t> </a:t>
            </a:r>
            <a:r>
              <a:rPr lang="nl-NL" dirty="0" err="1" smtClean="0"/>
              <a:t>birbirleriyle</a:t>
            </a:r>
            <a:r>
              <a:rPr lang="nl-NL" dirty="0" smtClean="0"/>
              <a:t> </a:t>
            </a:r>
            <a:r>
              <a:rPr lang="nl-NL" dirty="0" err="1" smtClean="0"/>
              <a:t>yarışmalıdır</a:t>
            </a:r>
            <a:r>
              <a:rPr lang="nl-NL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Âhir</a:t>
            </a:r>
            <a:r>
              <a:rPr lang="nl-NL" dirty="0" smtClean="0"/>
              <a:t> </a:t>
            </a:r>
            <a:r>
              <a:rPr lang="nl-NL" dirty="0" err="1" smtClean="0"/>
              <a:t>zamanda</a:t>
            </a:r>
            <a:r>
              <a:rPr lang="nl-NL" dirty="0" smtClean="0"/>
              <a:t> </a:t>
            </a:r>
            <a:r>
              <a:rPr lang="nl-NL" dirty="0" err="1" smtClean="0"/>
              <a:t>fitneler</a:t>
            </a:r>
            <a:r>
              <a:rPr lang="nl-NL" dirty="0" smtClean="0"/>
              <a:t>, </a:t>
            </a:r>
            <a:r>
              <a:rPr lang="nl-NL" dirty="0" err="1" smtClean="0"/>
              <a:t>gece</a:t>
            </a:r>
            <a:r>
              <a:rPr lang="nl-NL" dirty="0" smtClean="0"/>
              <a:t> </a:t>
            </a:r>
            <a:r>
              <a:rPr lang="nl-NL" dirty="0" err="1" smtClean="0"/>
              <a:t>karanlıkları</a:t>
            </a:r>
            <a:r>
              <a:rPr lang="nl-NL" dirty="0" smtClean="0"/>
              <a:t> </a:t>
            </a:r>
            <a:r>
              <a:rPr lang="nl-NL" dirty="0" err="1" smtClean="0"/>
              <a:t>gibi</a:t>
            </a:r>
            <a:r>
              <a:rPr lang="nl-NL" dirty="0" smtClean="0"/>
              <a:t> </a:t>
            </a:r>
            <a:r>
              <a:rPr lang="nl-NL" dirty="0" err="1" smtClean="0"/>
              <a:t>birbiri</a:t>
            </a:r>
            <a:r>
              <a:rPr lang="nl-NL" dirty="0" smtClean="0"/>
              <a:t> </a:t>
            </a:r>
            <a:r>
              <a:rPr lang="nl-NL" dirty="0" err="1" smtClean="0"/>
              <a:t>ardınca</a:t>
            </a:r>
            <a:r>
              <a:rPr lang="nl-NL" dirty="0" smtClean="0"/>
              <a:t> </a:t>
            </a:r>
            <a:r>
              <a:rPr lang="nl-NL" dirty="0" err="1" smtClean="0"/>
              <a:t>gelip</a:t>
            </a:r>
            <a:r>
              <a:rPr lang="nl-NL" dirty="0" smtClean="0"/>
              <a:t> </a:t>
            </a:r>
            <a:r>
              <a:rPr lang="nl-NL" dirty="0" err="1" smtClean="0"/>
              <a:t>duracaktır</a:t>
            </a:r>
            <a:r>
              <a:rPr lang="nl-NL" dirty="0" smtClean="0"/>
              <a:t>. Gelen </a:t>
            </a:r>
            <a:r>
              <a:rPr lang="nl-NL" dirty="0" err="1" smtClean="0"/>
              <a:t>gün</a:t>
            </a:r>
            <a:r>
              <a:rPr lang="nl-NL" dirty="0" smtClean="0"/>
              <a:t>, </a:t>
            </a:r>
            <a:r>
              <a:rPr lang="nl-NL" dirty="0" err="1" smtClean="0"/>
              <a:t>geçeni</a:t>
            </a:r>
            <a:r>
              <a:rPr lang="nl-NL" dirty="0" smtClean="0"/>
              <a:t> </a:t>
            </a:r>
            <a:r>
              <a:rPr lang="nl-NL" dirty="0" err="1" smtClean="0"/>
              <a:t>aratacaktır</a:t>
            </a:r>
            <a:r>
              <a:rPr lang="nl-NL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Dîni</a:t>
            </a:r>
            <a:r>
              <a:rPr lang="nl-NL" dirty="0" smtClean="0"/>
              <a:t>, </a:t>
            </a:r>
            <a:r>
              <a:rPr lang="nl-NL" dirty="0" err="1" smtClean="0"/>
              <a:t>dünyevî</a:t>
            </a:r>
            <a:r>
              <a:rPr lang="nl-NL" dirty="0" smtClean="0"/>
              <a:t> </a:t>
            </a:r>
            <a:r>
              <a:rPr lang="nl-NL" dirty="0" err="1" smtClean="0"/>
              <a:t>herhangi</a:t>
            </a:r>
            <a:r>
              <a:rPr lang="nl-NL" dirty="0" smtClean="0"/>
              <a:t> </a:t>
            </a:r>
            <a:r>
              <a:rPr lang="nl-NL" dirty="0" err="1" smtClean="0"/>
              <a:t>bir</a:t>
            </a:r>
            <a:r>
              <a:rPr lang="nl-NL" dirty="0" smtClean="0"/>
              <a:t> </a:t>
            </a:r>
            <a:r>
              <a:rPr lang="nl-NL" dirty="0" err="1" smtClean="0"/>
              <a:t>değere</a:t>
            </a:r>
            <a:r>
              <a:rPr lang="nl-NL" dirty="0" smtClean="0"/>
              <a:t> </a:t>
            </a:r>
            <a:r>
              <a:rPr lang="nl-NL" dirty="0" err="1" smtClean="0"/>
              <a:t>değişmek</a:t>
            </a:r>
            <a:r>
              <a:rPr lang="nl-NL" dirty="0" smtClean="0"/>
              <a:t>, </a:t>
            </a:r>
            <a:r>
              <a:rPr lang="nl-NL" dirty="0" err="1" smtClean="0"/>
              <a:t>bu</a:t>
            </a:r>
            <a:r>
              <a:rPr lang="nl-NL" dirty="0" smtClean="0"/>
              <a:t> </a:t>
            </a:r>
            <a:r>
              <a:rPr lang="nl-NL" dirty="0" err="1" smtClean="0"/>
              <a:t>işin</a:t>
            </a:r>
            <a:r>
              <a:rPr lang="nl-NL" dirty="0" smtClean="0"/>
              <a:t> en </a:t>
            </a:r>
            <a:r>
              <a:rPr lang="nl-NL" dirty="0" err="1" smtClean="0"/>
              <a:t>çirkin</a:t>
            </a:r>
            <a:r>
              <a:rPr lang="nl-NL" dirty="0" smtClean="0"/>
              <a:t> </a:t>
            </a:r>
            <a:r>
              <a:rPr lang="nl-NL" dirty="0" err="1" smtClean="0"/>
              <a:t>ve</a:t>
            </a:r>
            <a:r>
              <a:rPr lang="nl-NL" dirty="0" smtClean="0"/>
              <a:t> </a:t>
            </a:r>
            <a:r>
              <a:rPr lang="nl-NL" dirty="0" err="1" smtClean="0"/>
              <a:t>kötü</a:t>
            </a:r>
            <a:r>
              <a:rPr lang="nl-NL" dirty="0" smtClean="0"/>
              <a:t> </a:t>
            </a:r>
            <a:r>
              <a:rPr lang="nl-NL" dirty="0" err="1" smtClean="0"/>
              <a:t>sonucudur</a:t>
            </a:r>
            <a:r>
              <a:rPr lang="nl-NL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 smtClean="0"/>
              <a:t>Kötüler</a:t>
            </a:r>
            <a:r>
              <a:rPr lang="nl-NL" dirty="0" smtClean="0"/>
              <a:t> </a:t>
            </a:r>
            <a:r>
              <a:rPr lang="nl-NL" dirty="0" err="1" smtClean="0"/>
              <a:t>ve</a:t>
            </a:r>
            <a:r>
              <a:rPr lang="nl-NL" dirty="0" smtClean="0"/>
              <a:t> </a:t>
            </a:r>
            <a:r>
              <a:rPr lang="nl-NL" dirty="0" err="1" smtClean="0"/>
              <a:t>kötülükler</a:t>
            </a:r>
            <a:r>
              <a:rPr lang="nl-NL" dirty="0" smtClean="0"/>
              <a:t>, </a:t>
            </a:r>
            <a:r>
              <a:rPr lang="nl-NL" dirty="0" err="1" smtClean="0"/>
              <a:t>ancak</a:t>
            </a:r>
            <a:r>
              <a:rPr lang="nl-NL" dirty="0" smtClean="0"/>
              <a:t> </a:t>
            </a:r>
            <a:r>
              <a:rPr lang="nl-NL" dirty="0" err="1" smtClean="0"/>
              <a:t>iyiler</a:t>
            </a:r>
            <a:r>
              <a:rPr lang="nl-NL" dirty="0" smtClean="0"/>
              <a:t> </a:t>
            </a:r>
            <a:r>
              <a:rPr lang="nl-NL" dirty="0" err="1" smtClean="0"/>
              <a:t>ve</a:t>
            </a:r>
            <a:r>
              <a:rPr lang="nl-NL" dirty="0" smtClean="0"/>
              <a:t> </a:t>
            </a:r>
            <a:r>
              <a:rPr lang="nl-NL" dirty="0" err="1" smtClean="0"/>
              <a:t>iyilikleri</a:t>
            </a:r>
            <a:r>
              <a:rPr lang="nl-NL" dirty="0" smtClean="0"/>
              <a:t> </a:t>
            </a:r>
            <a:r>
              <a:rPr lang="nl-NL" dirty="0" err="1" smtClean="0"/>
              <a:t>çoğaltmak</a:t>
            </a:r>
            <a:r>
              <a:rPr lang="nl-NL" dirty="0" smtClean="0"/>
              <a:t> </a:t>
            </a:r>
            <a:r>
              <a:rPr lang="nl-NL" dirty="0" err="1" smtClean="0"/>
              <a:t>ve</a:t>
            </a:r>
            <a:r>
              <a:rPr lang="nl-NL" dirty="0" smtClean="0"/>
              <a:t> </a:t>
            </a:r>
            <a:r>
              <a:rPr lang="nl-NL" dirty="0" err="1" smtClean="0"/>
              <a:t>desteklemek</a:t>
            </a:r>
            <a:r>
              <a:rPr lang="nl-NL" dirty="0" smtClean="0"/>
              <a:t> </a:t>
            </a:r>
            <a:r>
              <a:rPr lang="nl-NL" dirty="0" err="1" smtClean="0"/>
              <a:t>suretiyle</a:t>
            </a:r>
            <a:r>
              <a:rPr lang="nl-NL" dirty="0" smtClean="0"/>
              <a:t> </a:t>
            </a:r>
            <a:r>
              <a:rPr lang="nl-NL" dirty="0" err="1" smtClean="0"/>
              <a:t>önlenebilir</a:t>
            </a:r>
            <a:r>
              <a:rPr lang="nl-NL" dirty="0" smtClean="0"/>
              <a:t>.</a:t>
            </a:r>
          </a:p>
          <a:p>
            <a:pPr marL="514350" indent="-514350" algn="ctr">
              <a:buFont typeface="+mj-lt"/>
              <a:buAutoNum type="arabicPeriod"/>
            </a:pPr>
            <a:endParaRPr lang="nl-NL" b="1" i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Buhârî</a:t>
            </a:r>
            <a:r>
              <a:rPr lang="nl-NL" dirty="0" smtClean="0"/>
              <a:t>, </a:t>
            </a:r>
            <a:r>
              <a:rPr lang="nl-NL" dirty="0" err="1" smtClean="0"/>
              <a:t>Ezân</a:t>
            </a:r>
            <a:r>
              <a:rPr lang="nl-NL" dirty="0" smtClean="0"/>
              <a:t> 158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nl-NL" sz="1900" dirty="0" err="1" smtClean="0"/>
              <a:t>Ebû</a:t>
            </a:r>
            <a:r>
              <a:rPr lang="nl-NL" sz="1900" dirty="0" smtClean="0"/>
              <a:t> </a:t>
            </a:r>
            <a:r>
              <a:rPr lang="nl-NL" sz="1900" dirty="0" err="1" smtClean="0"/>
              <a:t>Sirve’a</a:t>
            </a:r>
            <a:r>
              <a:rPr lang="nl-NL" sz="1900" dirty="0" smtClean="0"/>
              <a:t> (</a:t>
            </a:r>
            <a:r>
              <a:rPr lang="nl-NL" sz="1900" dirty="0" err="1" smtClean="0"/>
              <a:t>veya</a:t>
            </a:r>
            <a:r>
              <a:rPr lang="nl-NL" sz="1900" dirty="0" smtClean="0"/>
              <a:t> </a:t>
            </a:r>
            <a:r>
              <a:rPr lang="nl-NL" sz="1900" dirty="0" err="1" smtClean="0"/>
              <a:t>Serve’a</a:t>
            </a:r>
            <a:r>
              <a:rPr lang="nl-NL" sz="1900" dirty="0" smtClean="0"/>
              <a:t>) </a:t>
            </a:r>
            <a:r>
              <a:rPr lang="nl-NL" sz="1900" dirty="0" err="1" smtClean="0"/>
              <a:t>Ukbe</a:t>
            </a:r>
            <a:r>
              <a:rPr lang="nl-NL" sz="1900" dirty="0" smtClean="0"/>
              <a:t> </a:t>
            </a:r>
            <a:r>
              <a:rPr lang="nl-NL" sz="1900" dirty="0" err="1" smtClean="0"/>
              <a:t>İbni</a:t>
            </a:r>
            <a:r>
              <a:rPr lang="nl-NL" sz="1900" dirty="0" smtClean="0"/>
              <a:t> </a:t>
            </a:r>
            <a:r>
              <a:rPr lang="nl-NL" sz="1900" dirty="0" err="1" smtClean="0"/>
              <a:t>Hâris</a:t>
            </a:r>
            <a:r>
              <a:rPr lang="nl-NL" sz="1900" dirty="0" smtClean="0"/>
              <a:t> </a:t>
            </a:r>
            <a:r>
              <a:rPr lang="nl-NL" sz="1900" b="1" i="1" dirty="0" err="1" smtClean="0"/>
              <a:t>radıyallahu</a:t>
            </a:r>
            <a:r>
              <a:rPr lang="nl-NL" sz="1900" b="1" i="1" dirty="0" smtClean="0"/>
              <a:t> </a:t>
            </a:r>
            <a:r>
              <a:rPr lang="nl-NL" sz="1900" b="1" i="1" dirty="0" err="1" smtClean="0"/>
              <a:t>anh</a:t>
            </a:r>
            <a:r>
              <a:rPr lang="nl-NL" sz="1900" b="1" dirty="0" smtClean="0"/>
              <a:t> </a:t>
            </a:r>
            <a:r>
              <a:rPr lang="nl-NL" sz="1900" dirty="0" err="1" smtClean="0"/>
              <a:t>şöyle</a:t>
            </a:r>
            <a:r>
              <a:rPr lang="nl-NL" sz="1900" dirty="0" smtClean="0"/>
              <a:t> </a:t>
            </a:r>
            <a:r>
              <a:rPr lang="nl-NL" sz="1900" dirty="0" err="1" smtClean="0"/>
              <a:t>dedi</a:t>
            </a:r>
            <a:r>
              <a:rPr lang="nl-NL" sz="1900" dirty="0" smtClean="0"/>
              <a:t>:</a:t>
            </a:r>
            <a:endParaRPr lang="tr-TR" sz="1900" dirty="0" smtClean="0"/>
          </a:p>
          <a:p>
            <a:pPr marL="0" indent="0" algn="ctr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nl-NL" sz="2100" i="1" dirty="0" smtClean="0"/>
              <a:t> </a:t>
            </a:r>
            <a:r>
              <a:rPr lang="nl-NL" sz="2100" i="1" dirty="0" err="1" smtClean="0"/>
              <a:t>Bir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keresinde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Medine’de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Resûlullah</a:t>
            </a:r>
            <a:r>
              <a:rPr lang="nl-NL" sz="2100" i="1" dirty="0" smtClean="0"/>
              <a:t> </a:t>
            </a:r>
            <a:r>
              <a:rPr lang="nl-NL" sz="2100" i="1" dirty="0" err="1" smtClean="0"/>
              <a:t>sallallahu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aleyhi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ve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sellem’in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arkasında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ikindi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namazı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kılmıştım</a:t>
            </a:r>
            <a:r>
              <a:rPr lang="nl-NL" sz="2100" i="1" dirty="0" smtClean="0"/>
              <a:t>. </a:t>
            </a:r>
            <a:r>
              <a:rPr lang="nl-NL" sz="2100" i="1" dirty="0" err="1" smtClean="0"/>
              <a:t>Resûlullah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selâm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verip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namazı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bitirdi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ve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sür’atle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yerinden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kalktı</a:t>
            </a:r>
            <a:r>
              <a:rPr lang="nl-NL" sz="2100" i="1" dirty="0" smtClean="0"/>
              <a:t>, </a:t>
            </a:r>
            <a:r>
              <a:rPr lang="nl-NL" sz="2100" i="1" dirty="0" err="1" smtClean="0"/>
              <a:t>safları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yararak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hanımlarından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birinin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odasına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gitti</a:t>
            </a:r>
            <a:r>
              <a:rPr lang="nl-NL" sz="2100" i="1" dirty="0" smtClean="0"/>
              <a:t>. </a:t>
            </a:r>
            <a:r>
              <a:rPr lang="nl-NL" sz="2100" i="1" dirty="0" err="1" smtClean="0"/>
              <a:t>Cemaat</a:t>
            </a:r>
            <a:r>
              <a:rPr lang="nl-NL" sz="2100" i="1" dirty="0" smtClean="0"/>
              <a:t>, </a:t>
            </a:r>
            <a:r>
              <a:rPr lang="nl-NL" sz="2100" i="1" dirty="0" err="1" smtClean="0"/>
              <a:t>Peygamber</a:t>
            </a:r>
            <a:r>
              <a:rPr lang="nl-NL" sz="2100" i="1" dirty="0" smtClean="0"/>
              <a:t> </a:t>
            </a:r>
            <a:r>
              <a:rPr lang="nl-NL" sz="2100" i="1" dirty="0" err="1" smtClean="0"/>
              <a:t>sallallahu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aleyhi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ve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sellem’in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bu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telaşından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endişe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ettiler</a:t>
            </a:r>
            <a:r>
              <a:rPr lang="nl-NL" sz="2100" i="1" dirty="0" smtClean="0"/>
              <a:t>. </a:t>
            </a:r>
            <a:r>
              <a:rPr lang="nl-NL" sz="2100" i="1" dirty="0" err="1" smtClean="0"/>
              <a:t>Peygamber</a:t>
            </a:r>
            <a:r>
              <a:rPr lang="nl-NL" sz="2100" i="1" dirty="0" smtClean="0"/>
              <a:t> </a:t>
            </a:r>
            <a:r>
              <a:rPr lang="nl-NL" sz="2100" i="1" dirty="0" err="1" smtClean="0"/>
              <a:t>sallallahu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aleyhi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ve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sellem</a:t>
            </a:r>
            <a:r>
              <a:rPr lang="nl-NL" sz="2100" i="1" dirty="0" smtClean="0"/>
              <a:t> </a:t>
            </a:r>
            <a:r>
              <a:rPr lang="nl-NL" sz="2100" i="1" dirty="0" err="1" smtClean="0"/>
              <a:t>kısa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sürede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döndü</a:t>
            </a:r>
            <a:r>
              <a:rPr lang="nl-NL" sz="2100" i="1" dirty="0" smtClean="0"/>
              <a:t>, </a:t>
            </a:r>
            <a:r>
              <a:rPr lang="nl-NL" sz="2100" i="1" dirty="0" err="1" smtClean="0"/>
              <a:t>kendisinin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bu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acele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davranışından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dolayı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meraklanmış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olduklarını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gördü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ve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şöyle</a:t>
            </a:r>
            <a:r>
              <a:rPr lang="nl-NL" sz="2100" i="1" dirty="0" smtClean="0"/>
              <a:t> </a:t>
            </a:r>
            <a:r>
              <a:rPr lang="nl-NL" sz="2100" i="1" dirty="0" err="1" smtClean="0"/>
              <a:t>buyurdu</a:t>
            </a:r>
            <a:r>
              <a:rPr lang="nl-NL" sz="2100" i="1" dirty="0" smtClean="0"/>
              <a:t>:</a:t>
            </a:r>
            <a:r>
              <a:rPr lang="tr-TR" sz="2100" i="1" dirty="0" smtClean="0"/>
              <a:t/>
            </a:r>
            <a:br>
              <a:rPr lang="tr-TR" sz="2100" i="1" dirty="0" smtClean="0"/>
            </a:br>
            <a:endParaRPr lang="nl-NL" sz="2100" i="1" dirty="0" smtClean="0"/>
          </a:p>
          <a:p>
            <a:pPr marL="0" indent="0" algn="ctr">
              <a:buNone/>
            </a:pPr>
            <a:r>
              <a:rPr lang="nl-NL" b="1" dirty="0" smtClean="0"/>
              <a:t>“</a:t>
            </a:r>
            <a:r>
              <a:rPr lang="nl-NL" b="1" dirty="0" err="1" smtClean="0"/>
              <a:t>Odamızda</a:t>
            </a:r>
            <a:r>
              <a:rPr lang="nl-NL" b="1" dirty="0" smtClean="0"/>
              <a:t> </a:t>
            </a:r>
            <a:r>
              <a:rPr lang="nl-NL" b="1" dirty="0" err="1" smtClean="0"/>
              <a:t>birazcık</a:t>
            </a:r>
            <a:r>
              <a:rPr lang="nl-NL" b="1" dirty="0" smtClean="0"/>
              <a:t> </a:t>
            </a:r>
            <a:r>
              <a:rPr lang="nl-NL" b="1" dirty="0" err="1" smtClean="0"/>
              <a:t>altın</a:t>
            </a:r>
            <a:r>
              <a:rPr lang="nl-NL" b="1" dirty="0" smtClean="0"/>
              <a:t> -</a:t>
            </a:r>
            <a:r>
              <a:rPr lang="nl-NL" b="1" dirty="0" err="1" smtClean="0"/>
              <a:t>veya</a:t>
            </a:r>
            <a:r>
              <a:rPr lang="nl-NL" b="1" dirty="0" smtClean="0"/>
              <a:t> </a:t>
            </a:r>
            <a:r>
              <a:rPr lang="nl-NL" b="1" dirty="0" err="1" smtClean="0"/>
              <a:t>gümüş</a:t>
            </a:r>
            <a:r>
              <a:rPr lang="nl-NL" b="1" dirty="0" smtClean="0"/>
              <a:t>- </a:t>
            </a:r>
            <a:r>
              <a:rPr lang="nl-NL" b="1" dirty="0" err="1" smtClean="0"/>
              <a:t>olduğunu</a:t>
            </a:r>
            <a:r>
              <a:rPr lang="nl-NL" b="1" dirty="0" smtClean="0"/>
              <a:t> </a:t>
            </a:r>
            <a:r>
              <a:rPr lang="nl-NL" b="1" dirty="0" err="1" smtClean="0"/>
              <a:t>hatırladım</a:t>
            </a:r>
            <a:r>
              <a:rPr lang="nl-NL" b="1" dirty="0" smtClean="0"/>
              <a:t> da </a:t>
            </a:r>
            <a:r>
              <a:rPr lang="nl-NL" b="1" dirty="0" err="1" smtClean="0"/>
              <a:t>beni</a:t>
            </a:r>
            <a:r>
              <a:rPr lang="nl-NL" b="1" dirty="0" smtClean="0"/>
              <a:t> </a:t>
            </a:r>
            <a:r>
              <a:rPr lang="nl-NL" b="1" dirty="0" err="1" smtClean="0"/>
              <a:t>hayırda</a:t>
            </a:r>
            <a:r>
              <a:rPr lang="nl-NL" b="1" dirty="0" smtClean="0"/>
              <a:t> </a:t>
            </a:r>
            <a:r>
              <a:rPr lang="nl-NL" b="1" dirty="0" err="1" smtClean="0"/>
              <a:t>acele</a:t>
            </a:r>
            <a:r>
              <a:rPr lang="nl-NL" b="1" dirty="0" smtClean="0"/>
              <a:t> </a:t>
            </a:r>
            <a:r>
              <a:rPr lang="nl-NL" b="1" dirty="0" err="1" smtClean="0"/>
              <a:t>etmekten</a:t>
            </a:r>
            <a:r>
              <a:rPr lang="nl-NL" b="1" dirty="0" smtClean="0"/>
              <a:t> </a:t>
            </a:r>
            <a:r>
              <a:rPr lang="nl-NL" b="1" dirty="0" err="1" smtClean="0"/>
              <a:t>alıkoymasını</a:t>
            </a:r>
            <a:r>
              <a:rPr lang="nl-NL" b="1" dirty="0" smtClean="0"/>
              <a:t> </a:t>
            </a:r>
            <a:r>
              <a:rPr lang="nl-NL" b="1" dirty="0" err="1" smtClean="0"/>
              <a:t>istemedim</a:t>
            </a:r>
            <a:r>
              <a:rPr lang="nl-NL" b="1" dirty="0" smtClean="0"/>
              <a:t> </a:t>
            </a:r>
            <a:r>
              <a:rPr lang="nl-NL" b="1" dirty="0" err="1" smtClean="0"/>
              <a:t>ve</a:t>
            </a:r>
            <a:r>
              <a:rPr lang="nl-NL" b="1" dirty="0" smtClean="0"/>
              <a:t> </a:t>
            </a:r>
            <a:r>
              <a:rPr lang="nl-NL" b="1" dirty="0" err="1" smtClean="0"/>
              <a:t>derhal</a:t>
            </a:r>
            <a:r>
              <a:rPr lang="nl-NL" b="1" dirty="0" smtClean="0"/>
              <a:t> </a:t>
            </a:r>
            <a:r>
              <a:rPr lang="nl-NL" b="1" dirty="0" err="1" smtClean="0"/>
              <a:t>dağıtılmasını</a:t>
            </a:r>
            <a:r>
              <a:rPr lang="nl-NL" b="1" dirty="0" smtClean="0"/>
              <a:t> </a:t>
            </a:r>
            <a:r>
              <a:rPr lang="nl-NL" b="1" dirty="0" err="1" smtClean="0"/>
              <a:t>emrettim</a:t>
            </a:r>
            <a:r>
              <a:rPr lang="nl-NL" b="1" dirty="0" smtClean="0"/>
              <a:t>.”</a:t>
            </a:r>
            <a:endParaRPr lang="nl-NL" dirty="0" smtClean="0"/>
          </a:p>
          <a:p>
            <a:pPr marL="0" indent="0" algn="ctr">
              <a:buNone/>
            </a:pPr>
            <a:endParaRPr lang="nl-NL" b="1" i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Hadisten</a:t>
            </a:r>
            <a:r>
              <a:rPr lang="nl-NL" b="1" dirty="0" smtClean="0"/>
              <a:t> </a:t>
            </a:r>
            <a:r>
              <a:rPr lang="nl-NL" b="1" dirty="0" err="1" smtClean="0"/>
              <a:t>Öğrendiklerimiz</a:t>
            </a: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358775" indent="-358775">
              <a:buFont typeface="+mj-lt"/>
              <a:buAutoNum type="arabicPeriod"/>
            </a:pPr>
            <a:r>
              <a:rPr lang="nl-NL" dirty="0" err="1" smtClean="0"/>
              <a:t>Namazda</a:t>
            </a:r>
            <a:r>
              <a:rPr lang="nl-NL" dirty="0" smtClean="0"/>
              <a:t>, </a:t>
            </a:r>
            <a:r>
              <a:rPr lang="nl-NL" dirty="0" err="1" smtClean="0"/>
              <a:t>namaz</a:t>
            </a:r>
            <a:r>
              <a:rPr lang="nl-NL" dirty="0" smtClean="0"/>
              <a:t> </a:t>
            </a:r>
            <a:r>
              <a:rPr lang="nl-NL" dirty="0" err="1" smtClean="0"/>
              <a:t>dışı</a:t>
            </a:r>
            <a:r>
              <a:rPr lang="nl-NL" dirty="0" smtClean="0"/>
              <a:t> </a:t>
            </a:r>
            <a:r>
              <a:rPr lang="nl-NL" dirty="0" err="1" smtClean="0"/>
              <a:t>bir</a:t>
            </a:r>
            <a:r>
              <a:rPr lang="nl-NL" dirty="0" smtClean="0"/>
              <a:t> </a:t>
            </a:r>
            <a:r>
              <a:rPr lang="nl-NL" dirty="0" err="1" smtClean="0"/>
              <a:t>şey</a:t>
            </a:r>
            <a:r>
              <a:rPr lang="nl-NL" dirty="0" smtClean="0"/>
              <a:t> </a:t>
            </a:r>
            <a:r>
              <a:rPr lang="nl-NL" dirty="0" err="1" smtClean="0"/>
              <a:t>düşünmek</a:t>
            </a:r>
            <a:r>
              <a:rPr lang="nl-NL" dirty="0" smtClean="0"/>
              <a:t>, </a:t>
            </a:r>
            <a:r>
              <a:rPr lang="nl-NL" dirty="0" err="1" smtClean="0"/>
              <a:t>namazın</a:t>
            </a:r>
            <a:r>
              <a:rPr lang="nl-NL" dirty="0" smtClean="0"/>
              <a:t> </a:t>
            </a:r>
            <a:r>
              <a:rPr lang="nl-NL" dirty="0" err="1" smtClean="0"/>
              <a:t>sıhhatine</a:t>
            </a:r>
            <a:r>
              <a:rPr lang="nl-NL" dirty="0" smtClean="0"/>
              <a:t> </a:t>
            </a:r>
            <a:r>
              <a:rPr lang="nl-NL" dirty="0" err="1" smtClean="0"/>
              <a:t>mâni</a:t>
            </a:r>
            <a:r>
              <a:rPr lang="nl-NL" dirty="0" smtClean="0"/>
              <a:t> </a:t>
            </a:r>
            <a:r>
              <a:rPr lang="nl-NL" dirty="0" err="1" smtClean="0"/>
              <a:t>değildir</a:t>
            </a:r>
            <a:r>
              <a:rPr lang="nl-NL" dirty="0" smtClean="0"/>
              <a:t>. </a:t>
            </a:r>
            <a:r>
              <a:rPr lang="nl-NL" dirty="0" err="1" smtClean="0"/>
              <a:t>Zira</a:t>
            </a:r>
            <a:r>
              <a:rPr lang="nl-NL" dirty="0" smtClean="0"/>
              <a:t> </a:t>
            </a:r>
            <a:r>
              <a:rPr lang="nl-NL" dirty="0" err="1" smtClean="0"/>
              <a:t>Efendimiz</a:t>
            </a:r>
            <a:r>
              <a:rPr lang="nl-NL" dirty="0" smtClean="0"/>
              <a:t> </a:t>
            </a:r>
            <a:r>
              <a:rPr lang="nl-NL" dirty="0" err="1" smtClean="0"/>
              <a:t>hadisin</a:t>
            </a:r>
            <a:r>
              <a:rPr lang="nl-NL" dirty="0" smtClean="0"/>
              <a:t> </a:t>
            </a:r>
            <a:r>
              <a:rPr lang="nl-NL" dirty="0" err="1" smtClean="0"/>
              <a:t>bir</a:t>
            </a:r>
            <a:r>
              <a:rPr lang="nl-NL" dirty="0" smtClean="0"/>
              <a:t> </a:t>
            </a:r>
            <a:r>
              <a:rPr lang="nl-NL" dirty="0" err="1" smtClean="0"/>
              <a:t>rivayetinde</a:t>
            </a:r>
            <a:r>
              <a:rPr lang="nl-NL" dirty="0" smtClean="0"/>
              <a:t> </a:t>
            </a:r>
            <a:r>
              <a:rPr lang="nl-NL" i="1" dirty="0" smtClean="0"/>
              <a:t>“</a:t>
            </a:r>
            <a:r>
              <a:rPr lang="nl-NL" i="1" dirty="0" err="1" smtClean="0"/>
              <a:t>Evde</a:t>
            </a:r>
            <a:r>
              <a:rPr lang="nl-NL" i="1" dirty="0" smtClean="0"/>
              <a:t> </a:t>
            </a:r>
            <a:r>
              <a:rPr lang="nl-NL" i="1" dirty="0" err="1" smtClean="0"/>
              <a:t>dağıtılacak</a:t>
            </a:r>
            <a:r>
              <a:rPr lang="nl-NL" i="1" dirty="0" smtClean="0"/>
              <a:t> </a:t>
            </a:r>
            <a:r>
              <a:rPr lang="nl-NL" i="1" dirty="0" err="1" smtClean="0"/>
              <a:t>bir</a:t>
            </a:r>
            <a:r>
              <a:rPr lang="nl-NL" i="1" dirty="0" smtClean="0"/>
              <a:t> </a:t>
            </a:r>
            <a:r>
              <a:rPr lang="nl-NL" i="1" dirty="0" err="1" smtClean="0"/>
              <a:t>miktar</a:t>
            </a:r>
            <a:r>
              <a:rPr lang="nl-NL" i="1" dirty="0" smtClean="0"/>
              <a:t> </a:t>
            </a:r>
            <a:r>
              <a:rPr lang="nl-NL" i="1" dirty="0" err="1" smtClean="0"/>
              <a:t>altın</a:t>
            </a:r>
            <a:r>
              <a:rPr lang="nl-NL" i="1" dirty="0" smtClean="0"/>
              <a:t> </a:t>
            </a:r>
            <a:r>
              <a:rPr lang="nl-NL" i="1" dirty="0" err="1" smtClean="0"/>
              <a:t>olduğunu</a:t>
            </a:r>
            <a:r>
              <a:rPr lang="nl-NL" i="1" dirty="0" smtClean="0"/>
              <a:t> </a:t>
            </a:r>
            <a:r>
              <a:rPr lang="nl-NL" i="1" dirty="0" err="1" smtClean="0"/>
              <a:t>namazdayken</a:t>
            </a:r>
            <a:r>
              <a:rPr lang="nl-NL" i="1" dirty="0" smtClean="0"/>
              <a:t> </a:t>
            </a:r>
            <a:r>
              <a:rPr lang="nl-NL" i="1" dirty="0" err="1" smtClean="0"/>
              <a:t>hatırladım</a:t>
            </a:r>
            <a:r>
              <a:rPr lang="nl-NL" i="1" dirty="0" smtClean="0"/>
              <a:t>”</a:t>
            </a:r>
            <a:r>
              <a:rPr lang="nl-NL" dirty="0" smtClean="0"/>
              <a:t> </a:t>
            </a:r>
            <a:r>
              <a:rPr lang="nl-NL" dirty="0" err="1" smtClean="0"/>
              <a:t>buyurmuştur</a:t>
            </a:r>
            <a:r>
              <a:rPr lang="nl-NL" dirty="0" smtClean="0"/>
              <a:t>.</a:t>
            </a:r>
          </a:p>
          <a:p>
            <a:pPr marL="358775" indent="-358775">
              <a:buFont typeface="+mj-lt"/>
              <a:buAutoNum type="arabicPeriod"/>
            </a:pPr>
            <a:r>
              <a:rPr lang="nl-NL" dirty="0" err="1" smtClean="0"/>
              <a:t>Sadaka</a:t>
            </a:r>
            <a:r>
              <a:rPr lang="nl-NL" dirty="0" smtClean="0"/>
              <a:t> </a:t>
            </a:r>
            <a:r>
              <a:rPr lang="nl-NL" dirty="0" err="1" smtClean="0"/>
              <a:t>dağıtımı</a:t>
            </a:r>
            <a:r>
              <a:rPr lang="nl-NL" dirty="0" smtClean="0"/>
              <a:t> </a:t>
            </a:r>
            <a:r>
              <a:rPr lang="nl-NL" dirty="0" err="1" smtClean="0"/>
              <a:t>gibi</a:t>
            </a:r>
            <a:r>
              <a:rPr lang="nl-NL" dirty="0" smtClean="0"/>
              <a:t> </a:t>
            </a:r>
            <a:r>
              <a:rPr lang="nl-NL" dirty="0" err="1" smtClean="0"/>
              <a:t>hayır</a:t>
            </a:r>
            <a:r>
              <a:rPr lang="nl-NL" dirty="0" smtClean="0"/>
              <a:t> </a:t>
            </a:r>
            <a:r>
              <a:rPr lang="nl-NL" dirty="0" err="1" smtClean="0"/>
              <a:t>işlerinde</a:t>
            </a:r>
            <a:r>
              <a:rPr lang="nl-NL" dirty="0" smtClean="0"/>
              <a:t> </a:t>
            </a:r>
            <a:r>
              <a:rPr lang="nl-NL" dirty="0" err="1" smtClean="0"/>
              <a:t>aslolan</a:t>
            </a:r>
            <a:r>
              <a:rPr lang="nl-NL" dirty="0" smtClean="0"/>
              <a:t> </a:t>
            </a:r>
            <a:r>
              <a:rPr lang="nl-NL" dirty="0" err="1" smtClean="0"/>
              <a:t>bizzat</a:t>
            </a:r>
            <a:r>
              <a:rPr lang="nl-NL" dirty="0" smtClean="0"/>
              <a:t> </a:t>
            </a:r>
            <a:r>
              <a:rPr lang="nl-NL" dirty="0" err="1" smtClean="0"/>
              <a:t>yapmak</a:t>
            </a:r>
            <a:r>
              <a:rPr lang="nl-NL" dirty="0" smtClean="0"/>
              <a:t> </a:t>
            </a:r>
            <a:r>
              <a:rPr lang="nl-NL" dirty="0" err="1" smtClean="0"/>
              <a:t>ise</a:t>
            </a:r>
            <a:r>
              <a:rPr lang="nl-NL" dirty="0" smtClean="0"/>
              <a:t> de, </a:t>
            </a:r>
            <a:r>
              <a:rPr lang="nl-NL" dirty="0" err="1" smtClean="0"/>
              <a:t>başkalarını</a:t>
            </a:r>
            <a:r>
              <a:rPr lang="nl-NL" dirty="0" smtClean="0"/>
              <a:t> </a:t>
            </a:r>
            <a:r>
              <a:rPr lang="nl-NL" dirty="0" err="1" smtClean="0"/>
              <a:t>vekil</a:t>
            </a:r>
            <a:r>
              <a:rPr lang="nl-NL" dirty="0" smtClean="0"/>
              <a:t> </a:t>
            </a:r>
            <a:r>
              <a:rPr lang="nl-NL" dirty="0" err="1" smtClean="0"/>
              <a:t>tayin</a:t>
            </a:r>
            <a:r>
              <a:rPr lang="nl-NL" dirty="0" smtClean="0"/>
              <a:t> </a:t>
            </a:r>
            <a:r>
              <a:rPr lang="nl-NL" dirty="0" err="1" smtClean="0"/>
              <a:t>etmek</a:t>
            </a:r>
            <a:r>
              <a:rPr lang="nl-NL" dirty="0" smtClean="0"/>
              <a:t> de </a:t>
            </a:r>
            <a:r>
              <a:rPr lang="nl-NL" dirty="0" err="1" smtClean="0"/>
              <a:t>câizdir</a:t>
            </a:r>
            <a:r>
              <a:rPr lang="nl-NL" dirty="0" smtClean="0"/>
              <a:t>. </a:t>
            </a:r>
            <a:r>
              <a:rPr lang="nl-NL" dirty="0" err="1" smtClean="0"/>
              <a:t>Hadisimizde</a:t>
            </a:r>
            <a:r>
              <a:rPr lang="nl-NL" dirty="0" smtClean="0"/>
              <a:t> </a:t>
            </a:r>
            <a:r>
              <a:rPr lang="nl-NL" i="1" dirty="0" smtClean="0"/>
              <a:t>“</a:t>
            </a:r>
            <a:r>
              <a:rPr lang="nl-NL" i="1" dirty="0" err="1" smtClean="0"/>
              <a:t>dağıtılmasını</a:t>
            </a:r>
            <a:r>
              <a:rPr lang="nl-NL" i="1" dirty="0" smtClean="0"/>
              <a:t> </a:t>
            </a:r>
            <a:r>
              <a:rPr lang="nl-NL" i="1" dirty="0" err="1" smtClean="0"/>
              <a:t>emrettim</a:t>
            </a:r>
            <a:r>
              <a:rPr lang="nl-NL" i="1" dirty="0" smtClean="0"/>
              <a:t>”</a:t>
            </a:r>
            <a:r>
              <a:rPr lang="nl-NL" dirty="0" smtClean="0"/>
              <a:t> </a:t>
            </a:r>
            <a:r>
              <a:rPr lang="nl-NL" dirty="0" err="1" smtClean="0"/>
              <a:t>buyurulması</a:t>
            </a:r>
            <a:r>
              <a:rPr lang="nl-NL" dirty="0" smtClean="0"/>
              <a:t>, </a:t>
            </a:r>
            <a:r>
              <a:rPr lang="nl-NL" dirty="0" err="1" smtClean="0"/>
              <a:t>bunu</a:t>
            </a:r>
            <a:r>
              <a:rPr lang="nl-NL" dirty="0" smtClean="0"/>
              <a:t> </a:t>
            </a:r>
            <a:r>
              <a:rPr lang="nl-NL" dirty="0" err="1" smtClean="0"/>
              <a:t>göstermektedir</a:t>
            </a:r>
            <a:r>
              <a:rPr lang="nl-NL" dirty="0" smtClean="0"/>
              <a:t>.</a:t>
            </a:r>
          </a:p>
          <a:p>
            <a:pPr marL="358775" indent="-358775">
              <a:buFont typeface="+mj-lt"/>
              <a:buAutoNum type="arabicPeriod"/>
            </a:pPr>
            <a:r>
              <a:rPr lang="nl-NL" dirty="0" err="1" smtClean="0"/>
              <a:t>Hayır</a:t>
            </a:r>
            <a:r>
              <a:rPr lang="nl-NL" dirty="0" smtClean="0"/>
              <a:t> </a:t>
            </a:r>
            <a:r>
              <a:rPr lang="nl-NL" dirty="0" err="1" smtClean="0"/>
              <a:t>işlemekte</a:t>
            </a:r>
            <a:r>
              <a:rPr lang="nl-NL" dirty="0" smtClean="0"/>
              <a:t> </a:t>
            </a:r>
            <a:r>
              <a:rPr lang="nl-NL" dirty="0" err="1" smtClean="0"/>
              <a:t>acele</a:t>
            </a:r>
            <a:r>
              <a:rPr lang="nl-NL" dirty="0" smtClean="0"/>
              <a:t> </a:t>
            </a:r>
            <a:r>
              <a:rPr lang="nl-NL" dirty="0" err="1" smtClean="0"/>
              <a:t>davranmak</a:t>
            </a:r>
            <a:r>
              <a:rPr lang="nl-NL" dirty="0" smtClean="0"/>
              <a:t> </a:t>
            </a:r>
            <a:r>
              <a:rPr lang="nl-NL" dirty="0" err="1" smtClean="0"/>
              <a:t>uygundur</a:t>
            </a:r>
            <a:r>
              <a:rPr lang="nl-NL" dirty="0" smtClean="0"/>
              <a:t>.</a:t>
            </a:r>
          </a:p>
          <a:p>
            <a:pPr marL="358775" indent="-358775">
              <a:buFont typeface="+mj-lt"/>
              <a:buAutoNum type="arabicPeriod"/>
            </a:pPr>
            <a:r>
              <a:rPr lang="nl-NL" dirty="0" err="1" smtClean="0"/>
              <a:t>Zihni</a:t>
            </a:r>
            <a:r>
              <a:rPr lang="nl-NL" dirty="0" smtClean="0"/>
              <a:t> </a:t>
            </a:r>
            <a:r>
              <a:rPr lang="nl-NL" dirty="0" err="1" smtClean="0"/>
              <a:t>ve</a:t>
            </a:r>
            <a:r>
              <a:rPr lang="nl-NL" dirty="0" smtClean="0"/>
              <a:t> </a:t>
            </a:r>
            <a:r>
              <a:rPr lang="nl-NL" dirty="0" err="1" smtClean="0"/>
              <a:t>gönlü</a:t>
            </a:r>
            <a:r>
              <a:rPr lang="nl-NL" dirty="0" smtClean="0"/>
              <a:t> Allah </a:t>
            </a:r>
            <a:r>
              <a:rPr lang="nl-NL" dirty="0" err="1" smtClean="0"/>
              <a:t>Teâlâ’yı</a:t>
            </a:r>
            <a:r>
              <a:rPr lang="nl-NL" dirty="0" smtClean="0"/>
              <a:t> </a:t>
            </a:r>
            <a:r>
              <a:rPr lang="nl-NL" dirty="0" err="1" smtClean="0"/>
              <a:t>anmaktan</a:t>
            </a:r>
            <a:r>
              <a:rPr lang="nl-NL" dirty="0" smtClean="0"/>
              <a:t> </a:t>
            </a:r>
            <a:r>
              <a:rPr lang="nl-NL" dirty="0" err="1" smtClean="0"/>
              <a:t>ve</a:t>
            </a:r>
            <a:r>
              <a:rPr lang="nl-NL" dirty="0" smtClean="0"/>
              <a:t> </a:t>
            </a:r>
            <a:r>
              <a:rPr lang="nl-NL" dirty="0" err="1" smtClean="0"/>
              <a:t>emirlerini</a:t>
            </a:r>
            <a:r>
              <a:rPr lang="nl-NL" dirty="0" smtClean="0"/>
              <a:t> </a:t>
            </a:r>
            <a:r>
              <a:rPr lang="nl-NL" dirty="0" err="1" smtClean="0"/>
              <a:t>yerine</a:t>
            </a:r>
            <a:r>
              <a:rPr lang="nl-NL" dirty="0" smtClean="0"/>
              <a:t> </a:t>
            </a:r>
            <a:r>
              <a:rPr lang="nl-NL" dirty="0" err="1" smtClean="0"/>
              <a:t>getirmekten</a:t>
            </a:r>
            <a:r>
              <a:rPr lang="nl-NL" dirty="0" smtClean="0"/>
              <a:t> </a:t>
            </a:r>
            <a:r>
              <a:rPr lang="nl-NL" dirty="0" err="1" smtClean="0"/>
              <a:t>alıkoyacak</a:t>
            </a:r>
            <a:r>
              <a:rPr lang="nl-NL" dirty="0" smtClean="0"/>
              <a:t> her </a:t>
            </a:r>
            <a:r>
              <a:rPr lang="nl-NL" dirty="0" err="1" smtClean="0"/>
              <a:t>şeyden</a:t>
            </a:r>
            <a:r>
              <a:rPr lang="nl-NL" dirty="0" smtClean="0"/>
              <a:t> </a:t>
            </a:r>
            <a:r>
              <a:rPr lang="nl-NL" dirty="0" err="1" smtClean="0"/>
              <a:t>arındırmak</a:t>
            </a:r>
            <a:r>
              <a:rPr lang="nl-NL" dirty="0" smtClean="0"/>
              <a:t> </a:t>
            </a:r>
            <a:r>
              <a:rPr lang="nl-NL" dirty="0" err="1" smtClean="0"/>
              <a:t>lâzımdır</a:t>
            </a:r>
            <a:r>
              <a:rPr lang="nl-NL" dirty="0" smtClean="0"/>
              <a:t>.</a:t>
            </a:r>
          </a:p>
          <a:p>
            <a:pPr marL="358775" indent="-358775">
              <a:buFont typeface="+mj-lt"/>
              <a:buAutoNum type="arabicPeriod"/>
            </a:pPr>
            <a:r>
              <a:rPr lang="nl-NL" dirty="0" err="1" smtClean="0"/>
              <a:t>Bazı</a:t>
            </a:r>
            <a:r>
              <a:rPr lang="nl-NL" dirty="0" smtClean="0"/>
              <a:t> </a:t>
            </a:r>
            <a:r>
              <a:rPr lang="nl-NL" dirty="0" err="1" smtClean="0"/>
              <a:t>hâllerde</a:t>
            </a:r>
            <a:r>
              <a:rPr lang="nl-NL" dirty="0" smtClean="0"/>
              <a:t> </a:t>
            </a:r>
            <a:r>
              <a:rPr lang="nl-NL" dirty="0" err="1" smtClean="0"/>
              <a:t>safları</a:t>
            </a:r>
            <a:r>
              <a:rPr lang="nl-NL" dirty="0" smtClean="0"/>
              <a:t> </a:t>
            </a:r>
            <a:r>
              <a:rPr lang="nl-NL" dirty="0" err="1" smtClean="0"/>
              <a:t>yararak</a:t>
            </a:r>
            <a:r>
              <a:rPr lang="nl-NL" dirty="0" smtClean="0"/>
              <a:t> </a:t>
            </a:r>
            <a:r>
              <a:rPr lang="nl-NL" dirty="0" err="1" smtClean="0"/>
              <a:t>cami</a:t>
            </a:r>
            <a:r>
              <a:rPr lang="nl-NL" dirty="0" smtClean="0"/>
              <a:t> </a:t>
            </a:r>
            <a:r>
              <a:rPr lang="nl-NL" dirty="0" err="1" smtClean="0"/>
              <a:t>içinde</a:t>
            </a:r>
            <a:r>
              <a:rPr lang="nl-NL" dirty="0" smtClean="0"/>
              <a:t> </a:t>
            </a:r>
            <a:r>
              <a:rPr lang="nl-NL" dirty="0" err="1" smtClean="0"/>
              <a:t>ilerlemekte</a:t>
            </a:r>
            <a:r>
              <a:rPr lang="nl-NL" dirty="0" smtClean="0"/>
              <a:t> </a:t>
            </a:r>
            <a:r>
              <a:rPr lang="nl-NL" dirty="0" err="1" smtClean="0"/>
              <a:t>veya</a:t>
            </a:r>
            <a:r>
              <a:rPr lang="nl-NL" dirty="0" smtClean="0"/>
              <a:t> </a:t>
            </a:r>
            <a:r>
              <a:rPr lang="nl-NL" dirty="0" err="1" smtClean="0"/>
              <a:t>dışarı</a:t>
            </a:r>
            <a:r>
              <a:rPr lang="nl-NL" dirty="0" smtClean="0"/>
              <a:t> </a:t>
            </a:r>
            <a:r>
              <a:rPr lang="nl-NL" dirty="0" err="1" smtClean="0"/>
              <a:t>çıkmakta</a:t>
            </a:r>
            <a:r>
              <a:rPr lang="nl-NL" dirty="0" smtClean="0"/>
              <a:t> </a:t>
            </a:r>
            <a:r>
              <a:rPr lang="nl-NL" dirty="0" err="1" smtClean="0"/>
              <a:t>sakınca</a:t>
            </a:r>
            <a:r>
              <a:rPr lang="nl-NL" dirty="0" smtClean="0"/>
              <a:t> </a:t>
            </a:r>
            <a:r>
              <a:rPr lang="nl-NL" dirty="0" err="1" smtClean="0"/>
              <a:t>yoktur</a:t>
            </a:r>
            <a:r>
              <a:rPr lang="nl-NL" dirty="0" smtClean="0"/>
              <a:t>.</a:t>
            </a:r>
          </a:p>
          <a:p>
            <a:pPr marL="358775" indent="-358775">
              <a:buFont typeface="+mj-lt"/>
              <a:buAutoNum type="arabicPeriod"/>
            </a:pPr>
            <a:r>
              <a:rPr lang="nl-NL" dirty="0" err="1" smtClean="0"/>
              <a:t>Ashâb-ı</a:t>
            </a:r>
            <a:r>
              <a:rPr lang="nl-NL" dirty="0" smtClean="0"/>
              <a:t> </a:t>
            </a:r>
            <a:r>
              <a:rPr lang="nl-NL" dirty="0" err="1" smtClean="0"/>
              <a:t>kirâm</a:t>
            </a:r>
            <a:r>
              <a:rPr lang="nl-NL" dirty="0" smtClean="0"/>
              <a:t>, Hz. </a:t>
            </a:r>
            <a:r>
              <a:rPr lang="nl-NL" dirty="0" err="1" smtClean="0"/>
              <a:t>Peygamber’i</a:t>
            </a:r>
            <a:r>
              <a:rPr lang="nl-NL" dirty="0" smtClean="0"/>
              <a:t> </a:t>
            </a:r>
            <a:r>
              <a:rPr lang="nl-NL" dirty="0" err="1" smtClean="0"/>
              <a:t>dikkatle</a:t>
            </a:r>
            <a:r>
              <a:rPr lang="nl-NL" dirty="0" smtClean="0"/>
              <a:t> </a:t>
            </a:r>
            <a:r>
              <a:rPr lang="nl-NL" dirty="0" err="1" smtClean="0"/>
              <a:t>ve</a:t>
            </a:r>
            <a:r>
              <a:rPr lang="nl-NL" dirty="0" smtClean="0"/>
              <a:t> </a:t>
            </a:r>
            <a:r>
              <a:rPr lang="nl-NL" dirty="0" err="1" smtClean="0"/>
              <a:t>ibretle</a:t>
            </a:r>
            <a:r>
              <a:rPr lang="nl-NL" dirty="0" smtClean="0"/>
              <a:t> </a:t>
            </a:r>
            <a:r>
              <a:rPr lang="nl-NL" dirty="0" err="1" smtClean="0"/>
              <a:t>izlerlerdi</a:t>
            </a:r>
            <a:r>
              <a:rPr lang="nl-NL" dirty="0" smtClean="0"/>
              <a:t>.</a:t>
            </a:r>
          </a:p>
          <a:p>
            <a:pPr marL="514350" indent="-514350" algn="ctr">
              <a:buFont typeface="+mj-lt"/>
              <a:buAutoNum type="arabicPeriod"/>
            </a:pPr>
            <a:endParaRPr lang="nl-NL" b="1" i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Buhârî</a:t>
            </a:r>
            <a:r>
              <a:rPr lang="nl-NL" dirty="0" smtClean="0"/>
              <a:t>, </a:t>
            </a:r>
            <a:r>
              <a:rPr lang="nl-NL" dirty="0" err="1" smtClean="0"/>
              <a:t>Zekât</a:t>
            </a:r>
            <a:r>
              <a:rPr lang="nl-NL" dirty="0" smtClean="0"/>
              <a:t> 11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nl-NL" sz="2200" dirty="0" err="1" smtClean="0"/>
              <a:t>Ebû</a:t>
            </a:r>
            <a:r>
              <a:rPr lang="nl-NL" sz="2200" dirty="0" smtClean="0"/>
              <a:t> </a:t>
            </a:r>
            <a:r>
              <a:rPr lang="nl-NL" sz="2200" dirty="0" err="1" smtClean="0"/>
              <a:t>Hüreyre</a:t>
            </a:r>
            <a:r>
              <a:rPr lang="nl-NL" sz="2200" dirty="0" smtClean="0"/>
              <a:t> </a:t>
            </a:r>
            <a:r>
              <a:rPr lang="nl-NL" sz="2200" b="1" i="1" dirty="0" err="1" smtClean="0"/>
              <a:t>radıyallahu</a:t>
            </a:r>
            <a:r>
              <a:rPr lang="nl-NL" sz="2200" b="1" i="1" dirty="0" smtClean="0"/>
              <a:t> </a:t>
            </a:r>
            <a:r>
              <a:rPr lang="nl-NL" sz="2200" b="1" i="1" dirty="0" err="1" smtClean="0"/>
              <a:t>anh</a:t>
            </a:r>
            <a:r>
              <a:rPr lang="nl-NL" sz="2200" dirty="0" smtClean="0"/>
              <a:t> </a:t>
            </a:r>
            <a:r>
              <a:rPr lang="nl-NL" sz="2200" dirty="0" err="1" smtClean="0"/>
              <a:t>şöyle</a:t>
            </a:r>
            <a:r>
              <a:rPr lang="nl-NL" sz="2200" dirty="0" smtClean="0"/>
              <a:t> </a:t>
            </a:r>
            <a:r>
              <a:rPr lang="nl-NL" sz="2200" dirty="0" err="1" smtClean="0"/>
              <a:t>dedi</a:t>
            </a:r>
            <a:r>
              <a:rPr lang="nl-NL" sz="2200" dirty="0" smtClean="0"/>
              <a:t>:</a:t>
            </a:r>
          </a:p>
          <a:p>
            <a:pPr>
              <a:buNone/>
            </a:pPr>
            <a:r>
              <a:rPr lang="nl-NL" sz="2200" b="1" dirty="0" err="1" smtClean="0"/>
              <a:t>Resûlullah</a:t>
            </a:r>
            <a:r>
              <a:rPr lang="nl-NL" sz="2200" dirty="0" smtClean="0"/>
              <a:t> </a:t>
            </a:r>
            <a:r>
              <a:rPr lang="nl-NL" sz="2200" i="1" dirty="0" err="1" smtClean="0"/>
              <a:t>sallallahu</a:t>
            </a:r>
            <a:r>
              <a:rPr lang="nl-NL" sz="2200" i="1" dirty="0" smtClean="0"/>
              <a:t> </a:t>
            </a:r>
            <a:r>
              <a:rPr lang="nl-NL" sz="2200" i="1" dirty="0" err="1" smtClean="0"/>
              <a:t>aleyhi</a:t>
            </a:r>
            <a:r>
              <a:rPr lang="nl-NL" sz="2200" i="1" dirty="0" smtClean="0"/>
              <a:t> </a:t>
            </a:r>
            <a:r>
              <a:rPr lang="nl-NL" sz="2200" i="1" dirty="0" err="1" smtClean="0"/>
              <a:t>ve</a:t>
            </a:r>
            <a:r>
              <a:rPr lang="nl-NL" sz="2200" i="1" dirty="0" smtClean="0"/>
              <a:t> </a:t>
            </a:r>
            <a:r>
              <a:rPr lang="nl-NL" sz="2200" i="1" dirty="0" err="1" smtClean="0"/>
              <a:t>sellem</a:t>
            </a:r>
            <a:r>
              <a:rPr lang="nl-NL" sz="2200" dirty="0" err="1" smtClean="0"/>
              <a:t>’e</a:t>
            </a:r>
            <a:r>
              <a:rPr lang="nl-NL" sz="2200" dirty="0" smtClean="0"/>
              <a:t> </a:t>
            </a:r>
            <a:r>
              <a:rPr lang="nl-NL" sz="2200" dirty="0" err="1" smtClean="0"/>
              <a:t>bir</a:t>
            </a:r>
            <a:r>
              <a:rPr lang="nl-NL" sz="2200" dirty="0" smtClean="0"/>
              <a:t> adam </a:t>
            </a:r>
            <a:r>
              <a:rPr lang="nl-NL" sz="2200" dirty="0" err="1" smtClean="0"/>
              <a:t>geldi</a:t>
            </a:r>
            <a:r>
              <a:rPr lang="nl-NL" sz="2200" dirty="0" smtClean="0"/>
              <a:t> </a:t>
            </a:r>
            <a:r>
              <a:rPr lang="nl-NL" sz="2200" dirty="0" err="1" smtClean="0"/>
              <a:t>ve</a:t>
            </a:r>
            <a:r>
              <a:rPr lang="nl-NL" sz="2200" dirty="0" smtClean="0"/>
              <a:t> </a:t>
            </a:r>
            <a:r>
              <a:rPr lang="nl-NL" sz="2200" dirty="0" err="1" smtClean="0"/>
              <a:t>şöyle</a:t>
            </a:r>
            <a:r>
              <a:rPr lang="nl-NL" sz="2200" dirty="0" smtClean="0"/>
              <a:t> </a:t>
            </a:r>
            <a:r>
              <a:rPr lang="nl-NL" sz="2200" dirty="0" err="1" smtClean="0"/>
              <a:t>dedi</a:t>
            </a:r>
            <a:r>
              <a:rPr lang="nl-NL" sz="2200" dirty="0" smtClean="0"/>
              <a:t>:</a:t>
            </a:r>
          </a:p>
          <a:p>
            <a:pPr>
              <a:buNone/>
            </a:pPr>
            <a:r>
              <a:rPr lang="nl-NL" sz="2200" dirty="0" smtClean="0"/>
              <a:t>- </a:t>
            </a:r>
            <a:r>
              <a:rPr lang="nl-NL" sz="2200" dirty="0" err="1" smtClean="0"/>
              <a:t>Ey</a:t>
            </a:r>
            <a:r>
              <a:rPr lang="nl-NL" sz="2200" dirty="0" smtClean="0"/>
              <a:t> </a:t>
            </a:r>
            <a:r>
              <a:rPr lang="nl-NL" sz="2200" dirty="0" err="1" smtClean="0"/>
              <a:t>Allah’ın</a:t>
            </a:r>
            <a:r>
              <a:rPr lang="nl-NL" sz="2200" dirty="0" smtClean="0"/>
              <a:t> </a:t>
            </a:r>
            <a:r>
              <a:rPr lang="nl-NL" sz="2200" dirty="0" err="1" smtClean="0"/>
              <a:t>elçisi</a:t>
            </a:r>
            <a:r>
              <a:rPr lang="nl-NL" sz="2200" dirty="0" smtClean="0"/>
              <a:t>! </a:t>
            </a:r>
            <a:r>
              <a:rPr lang="nl-NL" sz="2200" dirty="0" err="1" smtClean="0"/>
              <a:t>Hangi</a:t>
            </a:r>
            <a:r>
              <a:rPr lang="nl-NL" sz="2200" dirty="0" smtClean="0"/>
              <a:t> </a:t>
            </a:r>
            <a:r>
              <a:rPr lang="nl-NL" sz="2200" dirty="0" err="1" smtClean="0"/>
              <a:t>sadakanın</a:t>
            </a:r>
            <a:r>
              <a:rPr lang="nl-NL" sz="2200" dirty="0" smtClean="0"/>
              <a:t> </a:t>
            </a:r>
            <a:r>
              <a:rPr lang="nl-NL" sz="2200" dirty="0" err="1" smtClean="0"/>
              <a:t>sevabı</a:t>
            </a:r>
            <a:r>
              <a:rPr lang="nl-NL" sz="2200" dirty="0" smtClean="0"/>
              <a:t> </a:t>
            </a:r>
            <a:r>
              <a:rPr lang="nl-NL" sz="2200" dirty="0" err="1" smtClean="0"/>
              <a:t>daha</a:t>
            </a:r>
            <a:r>
              <a:rPr lang="nl-NL" sz="2200" dirty="0" smtClean="0"/>
              <a:t> </a:t>
            </a:r>
            <a:r>
              <a:rPr lang="nl-NL" sz="2200" dirty="0" err="1" smtClean="0"/>
              <a:t>büyüktür</a:t>
            </a:r>
            <a:r>
              <a:rPr lang="nl-NL" sz="2200" dirty="0" smtClean="0"/>
              <a:t>?</a:t>
            </a:r>
          </a:p>
          <a:p>
            <a:pPr>
              <a:buNone/>
            </a:pPr>
            <a:r>
              <a:rPr lang="nl-NL" sz="2200" dirty="0" err="1" smtClean="0"/>
              <a:t>Peygamber</a:t>
            </a:r>
            <a:r>
              <a:rPr lang="nl-NL" sz="2200" dirty="0" smtClean="0"/>
              <a:t> </a:t>
            </a:r>
            <a:r>
              <a:rPr lang="nl-NL" sz="2200" b="1" i="1" dirty="0" err="1" smtClean="0"/>
              <a:t>sallallahu</a:t>
            </a:r>
            <a:r>
              <a:rPr lang="nl-NL" sz="2200" b="1" i="1" dirty="0" smtClean="0"/>
              <a:t> </a:t>
            </a:r>
            <a:r>
              <a:rPr lang="nl-NL" sz="2200" b="1" i="1" dirty="0" err="1" smtClean="0"/>
              <a:t>aleyhi</a:t>
            </a:r>
            <a:r>
              <a:rPr lang="nl-NL" sz="2200" b="1" i="1" dirty="0" smtClean="0"/>
              <a:t> </a:t>
            </a:r>
            <a:r>
              <a:rPr lang="nl-NL" sz="2200" b="1" i="1" dirty="0" err="1" smtClean="0"/>
              <a:t>ve</a:t>
            </a:r>
            <a:r>
              <a:rPr lang="nl-NL" sz="2200" b="1" i="1" dirty="0" smtClean="0"/>
              <a:t> </a:t>
            </a:r>
            <a:r>
              <a:rPr lang="nl-NL" sz="2200" b="1" i="1" dirty="0" err="1" smtClean="0"/>
              <a:t>sellem</a:t>
            </a:r>
            <a:r>
              <a:rPr lang="nl-NL" sz="2200" dirty="0" smtClean="0"/>
              <a:t> de </a:t>
            </a:r>
            <a:r>
              <a:rPr lang="nl-NL" sz="2200" dirty="0" err="1" smtClean="0"/>
              <a:t>şöyle</a:t>
            </a:r>
            <a:r>
              <a:rPr lang="nl-NL" sz="2200" dirty="0" smtClean="0"/>
              <a:t> </a:t>
            </a:r>
            <a:r>
              <a:rPr lang="nl-NL" sz="2200" dirty="0" err="1" smtClean="0"/>
              <a:t>buyurdu</a:t>
            </a:r>
            <a:r>
              <a:rPr lang="nl-NL" sz="2200" dirty="0" smtClean="0"/>
              <a:t>:</a:t>
            </a:r>
          </a:p>
          <a:p>
            <a:pPr>
              <a:buNone/>
            </a:pPr>
            <a:r>
              <a:rPr lang="nl-NL" sz="2400" b="1" dirty="0" smtClean="0"/>
              <a:t>- </a:t>
            </a:r>
            <a:r>
              <a:rPr lang="nl-NL" sz="2400" b="1" dirty="0" smtClean="0"/>
              <a:t>“</a:t>
            </a:r>
            <a:r>
              <a:rPr lang="nl-NL" sz="2400" b="1" dirty="0" err="1" smtClean="0"/>
              <a:t>Güçlü-kuvvetliyken</a:t>
            </a:r>
            <a:r>
              <a:rPr lang="nl-NL" sz="2400" b="1" dirty="0" smtClean="0"/>
              <a:t>, </a:t>
            </a:r>
            <a:r>
              <a:rPr lang="nl-NL" sz="2400" b="1" dirty="0" err="1" smtClean="0"/>
              <a:t>sıhhatin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yerindeyken</a:t>
            </a:r>
            <a:r>
              <a:rPr lang="nl-NL" sz="2400" b="1" dirty="0" smtClean="0"/>
              <a:t>, </a:t>
            </a:r>
            <a:r>
              <a:rPr lang="nl-NL" sz="2400" b="1" dirty="0" err="1" smtClean="0"/>
              <a:t>cimriliğin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üzerinde</a:t>
            </a:r>
            <a:r>
              <a:rPr lang="nl-NL" sz="2400" b="1" dirty="0" smtClean="0"/>
              <a:t>, fakir </a:t>
            </a:r>
            <a:r>
              <a:rPr lang="nl-NL" sz="2400" b="1" dirty="0" err="1" smtClean="0"/>
              <a:t>düşmekten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endişe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etmekteyken</a:t>
            </a:r>
            <a:r>
              <a:rPr lang="nl-NL" sz="2400" b="1" dirty="0" smtClean="0"/>
              <a:t>, </a:t>
            </a:r>
            <a:r>
              <a:rPr lang="nl-NL" sz="2400" b="1" dirty="0" err="1" smtClean="0"/>
              <a:t>daha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büyük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zengin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olmayı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düşlerken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verdiğin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sadakanın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sevabı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daha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büyüktür</a:t>
            </a:r>
            <a:r>
              <a:rPr lang="nl-NL" sz="2400" b="1" dirty="0" smtClean="0"/>
              <a:t>. (</a:t>
            </a:r>
            <a:r>
              <a:rPr lang="nl-NL" sz="2400" b="1" dirty="0" err="1" smtClean="0"/>
              <a:t>Bu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işi</a:t>
            </a:r>
            <a:r>
              <a:rPr lang="nl-NL" sz="2400" b="1" dirty="0" smtClean="0"/>
              <a:t>) </a:t>
            </a:r>
            <a:r>
              <a:rPr lang="nl-NL" sz="2400" b="1" dirty="0" err="1" smtClean="0"/>
              <a:t>can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boğaza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gelip</a:t>
            </a:r>
            <a:r>
              <a:rPr lang="nl-NL" sz="2400" b="1" dirty="0" smtClean="0"/>
              <a:t> de “</a:t>
            </a:r>
            <a:r>
              <a:rPr lang="nl-NL" sz="2400" b="1" dirty="0" err="1" smtClean="0"/>
              <a:t>falana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şu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kadar</a:t>
            </a:r>
            <a:r>
              <a:rPr lang="nl-NL" sz="2400" b="1" dirty="0" smtClean="0"/>
              <a:t>”, “</a:t>
            </a:r>
            <a:r>
              <a:rPr lang="nl-NL" sz="2400" b="1" dirty="0" err="1" smtClean="0"/>
              <a:t>filana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bu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kadar</a:t>
            </a:r>
            <a:r>
              <a:rPr lang="nl-NL" sz="2400" b="1" dirty="0" smtClean="0"/>
              <a:t>” </a:t>
            </a:r>
            <a:r>
              <a:rPr lang="nl-NL" sz="2400" b="1" dirty="0" err="1" smtClean="0"/>
              <a:t>demeye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bırakma</a:t>
            </a:r>
            <a:r>
              <a:rPr lang="nl-NL" sz="2400" b="1" dirty="0" smtClean="0"/>
              <a:t>. Zaten o mal </a:t>
            </a:r>
            <a:r>
              <a:rPr lang="nl-NL" sz="2400" b="1" dirty="0" err="1" smtClean="0"/>
              <a:t>vârislerden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şunun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veya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bunun</a:t>
            </a:r>
            <a:r>
              <a:rPr lang="nl-NL" sz="2400" b="1" dirty="0" smtClean="0"/>
              <a:t> </a:t>
            </a:r>
            <a:r>
              <a:rPr lang="nl-NL" sz="2400" b="1" dirty="0" err="1" smtClean="0"/>
              <a:t>olmuştur</a:t>
            </a:r>
            <a:r>
              <a:rPr lang="nl-NL" sz="2400" b="1" dirty="0" smtClean="0"/>
              <a:t>.”</a:t>
            </a:r>
            <a:endParaRPr lang="nl-NL" sz="2400" dirty="0" smtClean="0"/>
          </a:p>
          <a:p>
            <a:pPr marL="0" indent="0" algn="ctr">
              <a:buNone/>
            </a:pPr>
            <a:endParaRPr lang="nl-NL" sz="2400" b="1" i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err="1" smtClean="0"/>
              <a:t>Açıklamalar</a:t>
            </a:r>
            <a:endParaRPr lang="nl-NL" dirty="0" smtClean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Bünyamin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Yıldız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, 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Riyazus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Salihin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Dersleri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7.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Bölüm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‘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Hayırlı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İşlere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Koşmak</a:t>
            </a:r>
            <a:r>
              <a:rPr lang="nl-NL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’</a:t>
            </a:r>
            <a:endParaRPr lang="nl-NL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640960" cy="4782272"/>
          </a:xfrm>
        </p:spPr>
        <p:txBody>
          <a:bodyPr>
            <a:noAutofit/>
          </a:bodyPr>
          <a:lstStyle/>
          <a:p>
            <a:pPr marL="0" indent="0"/>
            <a:r>
              <a:rPr lang="nl-NL" sz="1600" dirty="0" err="1" smtClean="0"/>
              <a:t>Sevaptan</a:t>
            </a:r>
            <a:r>
              <a:rPr lang="nl-NL" sz="1600" dirty="0" smtClean="0"/>
              <a:t> </a:t>
            </a:r>
            <a:r>
              <a:rPr lang="nl-NL" sz="1600" dirty="0" err="1" smtClean="0"/>
              <a:t>başka</a:t>
            </a:r>
            <a:r>
              <a:rPr lang="nl-NL" sz="1600" dirty="0" smtClean="0"/>
              <a:t> </a:t>
            </a:r>
            <a:r>
              <a:rPr lang="nl-NL" sz="1600" dirty="0" err="1" smtClean="0"/>
              <a:t>herhangi</a:t>
            </a:r>
            <a:r>
              <a:rPr lang="nl-NL" sz="1600" dirty="0" smtClean="0"/>
              <a:t> </a:t>
            </a:r>
            <a:r>
              <a:rPr lang="nl-NL" sz="1600" dirty="0" err="1" smtClean="0"/>
              <a:t>bir</a:t>
            </a:r>
            <a:r>
              <a:rPr lang="nl-NL" sz="1600" dirty="0" smtClean="0"/>
              <a:t> </a:t>
            </a:r>
            <a:r>
              <a:rPr lang="nl-NL" sz="1600" dirty="0" err="1" smtClean="0"/>
              <a:t>karşılık</a:t>
            </a:r>
            <a:r>
              <a:rPr lang="nl-NL" sz="1600" dirty="0" smtClean="0"/>
              <a:t> beklemeden </a:t>
            </a:r>
            <a:r>
              <a:rPr lang="nl-NL" sz="1600" dirty="0" err="1" smtClean="0"/>
              <a:t>sırf</a:t>
            </a:r>
            <a:r>
              <a:rPr lang="nl-NL" sz="1600" dirty="0" smtClean="0"/>
              <a:t> </a:t>
            </a:r>
            <a:r>
              <a:rPr lang="nl-NL" sz="1600" dirty="0" err="1" smtClean="0"/>
              <a:t>iyilik</a:t>
            </a:r>
            <a:r>
              <a:rPr lang="nl-NL" sz="1600" dirty="0" smtClean="0"/>
              <a:t> </a:t>
            </a:r>
            <a:r>
              <a:rPr lang="nl-NL" sz="1600" dirty="0" err="1" smtClean="0"/>
              <a:t>niyetiyle</a:t>
            </a:r>
            <a:r>
              <a:rPr lang="nl-NL" sz="1600" dirty="0" smtClean="0"/>
              <a:t> </a:t>
            </a:r>
            <a:r>
              <a:rPr lang="nl-NL" sz="1600" dirty="0" err="1" smtClean="0"/>
              <a:t>yapılan</a:t>
            </a:r>
            <a:r>
              <a:rPr lang="nl-NL" sz="1600" dirty="0" smtClean="0"/>
              <a:t> </a:t>
            </a:r>
            <a:r>
              <a:rPr lang="nl-NL" sz="1600" dirty="0" err="1" smtClean="0"/>
              <a:t>hayır</a:t>
            </a:r>
            <a:r>
              <a:rPr lang="nl-NL" sz="1600" dirty="0" smtClean="0"/>
              <a:t> </a:t>
            </a:r>
            <a:r>
              <a:rPr lang="nl-NL" sz="1600" dirty="0" err="1" smtClean="0"/>
              <a:t>çeşitlerinin</a:t>
            </a:r>
            <a:r>
              <a:rPr lang="nl-NL" sz="1600" dirty="0" smtClean="0"/>
              <a:t> </a:t>
            </a:r>
            <a:r>
              <a:rPr lang="nl-NL" sz="1600" dirty="0" err="1" smtClean="0"/>
              <a:t>dinimizdeki</a:t>
            </a:r>
            <a:r>
              <a:rPr lang="nl-NL" sz="1600" dirty="0" smtClean="0"/>
              <a:t> </a:t>
            </a:r>
            <a:r>
              <a:rPr lang="nl-NL" sz="1600" dirty="0" err="1" smtClean="0"/>
              <a:t>ortak</a:t>
            </a:r>
            <a:r>
              <a:rPr lang="nl-NL" sz="1600" dirty="0" smtClean="0"/>
              <a:t> </a:t>
            </a:r>
            <a:r>
              <a:rPr lang="nl-NL" sz="1600" dirty="0" err="1" smtClean="0"/>
              <a:t>adı</a:t>
            </a:r>
            <a:r>
              <a:rPr lang="nl-NL" sz="1600" dirty="0" smtClean="0"/>
              <a:t> </a:t>
            </a:r>
            <a:r>
              <a:rPr lang="nl-NL" sz="1600" b="1" dirty="0" err="1" smtClean="0"/>
              <a:t>sadaka</a:t>
            </a:r>
            <a:r>
              <a:rPr lang="nl-NL" sz="1600" dirty="0" err="1" smtClean="0"/>
              <a:t>dır</a:t>
            </a:r>
            <a:r>
              <a:rPr lang="nl-NL" sz="1600" dirty="0" smtClean="0"/>
              <a:t>. </a:t>
            </a:r>
            <a:endParaRPr lang="tr-TR" sz="1600" dirty="0" smtClean="0"/>
          </a:p>
          <a:p>
            <a:pPr marL="0" indent="0"/>
            <a:r>
              <a:rPr lang="nl-NL" sz="1600" dirty="0" err="1" smtClean="0"/>
              <a:t>Sadaka</a:t>
            </a:r>
            <a:r>
              <a:rPr lang="nl-NL" sz="1600" dirty="0" smtClean="0"/>
              <a:t> </a:t>
            </a:r>
            <a:r>
              <a:rPr lang="nl-NL" sz="1600" dirty="0" err="1" smtClean="0"/>
              <a:t>denilince</a:t>
            </a:r>
            <a:r>
              <a:rPr lang="nl-NL" sz="1600" dirty="0" smtClean="0"/>
              <a:t> </a:t>
            </a:r>
            <a:r>
              <a:rPr lang="nl-NL" sz="1600" dirty="0" err="1" smtClean="0"/>
              <a:t>ilk</a:t>
            </a:r>
            <a:r>
              <a:rPr lang="nl-NL" sz="1600" dirty="0" smtClean="0"/>
              <a:t> </a:t>
            </a:r>
            <a:r>
              <a:rPr lang="nl-NL" sz="1600" dirty="0" err="1" smtClean="0"/>
              <a:t>anda</a:t>
            </a:r>
            <a:r>
              <a:rPr lang="nl-NL" sz="1600" dirty="0" smtClean="0"/>
              <a:t> </a:t>
            </a:r>
            <a:r>
              <a:rPr lang="nl-NL" sz="1600" dirty="0" err="1" smtClean="0"/>
              <a:t>aklımıza</a:t>
            </a:r>
            <a:r>
              <a:rPr lang="nl-NL" sz="1600" dirty="0" smtClean="0"/>
              <a:t>, </a:t>
            </a:r>
            <a:r>
              <a:rPr lang="nl-NL" sz="1600" dirty="0" err="1" smtClean="0"/>
              <a:t>çarşıda-pazarda</a:t>
            </a:r>
            <a:r>
              <a:rPr lang="nl-NL" sz="1600" dirty="0" smtClean="0"/>
              <a:t> </a:t>
            </a:r>
            <a:r>
              <a:rPr lang="nl-NL" sz="1600" dirty="0" err="1" smtClean="0"/>
              <a:t>dilenenlere</a:t>
            </a:r>
            <a:r>
              <a:rPr lang="nl-NL" sz="1600" dirty="0" smtClean="0"/>
              <a:t> </a:t>
            </a:r>
            <a:r>
              <a:rPr lang="nl-NL" sz="1600" dirty="0" err="1" smtClean="0"/>
              <a:t>verilen</a:t>
            </a:r>
            <a:r>
              <a:rPr lang="nl-NL" sz="1600" dirty="0" smtClean="0"/>
              <a:t> </a:t>
            </a:r>
            <a:r>
              <a:rPr lang="nl-NL" sz="1600" dirty="0" err="1" smtClean="0"/>
              <a:t>küçük</a:t>
            </a:r>
            <a:r>
              <a:rPr lang="nl-NL" sz="1600" dirty="0" smtClean="0"/>
              <a:t> </a:t>
            </a:r>
            <a:r>
              <a:rPr lang="nl-NL" sz="1600" dirty="0" err="1" smtClean="0"/>
              <a:t>maddî</a:t>
            </a:r>
            <a:r>
              <a:rPr lang="nl-NL" sz="1600" dirty="0" smtClean="0"/>
              <a:t> </a:t>
            </a:r>
            <a:r>
              <a:rPr lang="nl-NL" sz="1600" dirty="0" err="1" smtClean="0"/>
              <a:t>yardımlar</a:t>
            </a:r>
            <a:r>
              <a:rPr lang="nl-NL" sz="1600" dirty="0" smtClean="0"/>
              <a:t> </a:t>
            </a:r>
            <a:r>
              <a:rPr lang="nl-NL" sz="1600" dirty="0" err="1" smtClean="0"/>
              <a:t>gelir</a:t>
            </a:r>
            <a:r>
              <a:rPr lang="nl-NL" sz="1600" dirty="0" smtClean="0"/>
              <a:t>. </a:t>
            </a:r>
            <a:r>
              <a:rPr lang="nl-NL" sz="1600" dirty="0" err="1" smtClean="0"/>
              <a:t>Bunlar</a:t>
            </a:r>
            <a:r>
              <a:rPr lang="nl-NL" sz="1600" dirty="0" smtClean="0"/>
              <a:t> </a:t>
            </a:r>
            <a:r>
              <a:rPr lang="nl-NL" sz="1600" dirty="0" err="1" smtClean="0"/>
              <a:t>sadakanın</a:t>
            </a:r>
            <a:r>
              <a:rPr lang="nl-NL" sz="1600" dirty="0" smtClean="0"/>
              <a:t> </a:t>
            </a:r>
            <a:r>
              <a:rPr lang="nl-NL" sz="1600" dirty="0" err="1" smtClean="0"/>
              <a:t>yaygın</a:t>
            </a:r>
            <a:r>
              <a:rPr lang="nl-NL" sz="1600" dirty="0" smtClean="0"/>
              <a:t> </a:t>
            </a:r>
            <a:r>
              <a:rPr lang="nl-NL" sz="1600" dirty="0" err="1" smtClean="0"/>
              <a:t>fakat</a:t>
            </a:r>
            <a:r>
              <a:rPr lang="nl-NL" sz="1600" dirty="0" smtClean="0"/>
              <a:t> </a:t>
            </a:r>
            <a:r>
              <a:rPr lang="nl-NL" sz="1600" dirty="0" err="1" smtClean="0"/>
              <a:t>çok</a:t>
            </a:r>
            <a:r>
              <a:rPr lang="nl-NL" sz="1600" dirty="0" smtClean="0"/>
              <a:t> </a:t>
            </a:r>
            <a:r>
              <a:rPr lang="nl-NL" sz="1600" dirty="0" err="1" smtClean="0"/>
              <a:t>özel</a:t>
            </a:r>
            <a:r>
              <a:rPr lang="nl-NL" sz="1600" dirty="0" smtClean="0"/>
              <a:t> </a:t>
            </a:r>
            <a:r>
              <a:rPr lang="nl-NL" sz="1600" dirty="0" err="1" smtClean="0"/>
              <a:t>bir</a:t>
            </a:r>
            <a:r>
              <a:rPr lang="nl-NL" sz="1600" dirty="0" smtClean="0"/>
              <a:t> </a:t>
            </a:r>
            <a:r>
              <a:rPr lang="nl-NL" sz="1600" dirty="0" err="1" smtClean="0"/>
              <a:t>çeşididir</a:t>
            </a:r>
            <a:r>
              <a:rPr lang="nl-NL" sz="1600" dirty="0" smtClean="0"/>
              <a:t>. </a:t>
            </a:r>
            <a:r>
              <a:rPr lang="nl-NL" sz="1600" dirty="0" err="1" smtClean="0"/>
              <a:t>Aslında</a:t>
            </a:r>
            <a:r>
              <a:rPr lang="nl-NL" sz="1600" dirty="0" smtClean="0"/>
              <a:t> Allah </a:t>
            </a:r>
            <a:r>
              <a:rPr lang="nl-NL" sz="1600" dirty="0" err="1" smtClean="0"/>
              <a:t>rızâsı</a:t>
            </a:r>
            <a:r>
              <a:rPr lang="nl-NL" sz="1600" dirty="0" smtClean="0"/>
              <a:t> </a:t>
            </a:r>
            <a:r>
              <a:rPr lang="nl-NL" sz="1600" dirty="0" err="1" smtClean="0"/>
              <a:t>için</a:t>
            </a:r>
            <a:r>
              <a:rPr lang="nl-NL" sz="1600" dirty="0" smtClean="0"/>
              <a:t> </a:t>
            </a:r>
            <a:r>
              <a:rPr lang="nl-NL" sz="1600" dirty="0" err="1" smtClean="0"/>
              <a:t>yapılan</a:t>
            </a:r>
            <a:r>
              <a:rPr lang="nl-NL" sz="1600" dirty="0" smtClean="0"/>
              <a:t> her </a:t>
            </a:r>
            <a:r>
              <a:rPr lang="nl-NL" sz="1600" dirty="0" err="1" smtClean="0"/>
              <a:t>şey</a:t>
            </a:r>
            <a:r>
              <a:rPr lang="nl-NL" sz="1600" dirty="0" smtClean="0"/>
              <a:t> </a:t>
            </a:r>
            <a:r>
              <a:rPr lang="nl-NL" sz="1600" dirty="0" err="1" smtClean="0"/>
              <a:t>sadakadır</a:t>
            </a:r>
            <a:r>
              <a:rPr lang="nl-NL" sz="1600" dirty="0" smtClean="0"/>
              <a:t>. </a:t>
            </a:r>
            <a:endParaRPr lang="tr-TR" sz="1600" dirty="0" smtClean="0"/>
          </a:p>
          <a:p>
            <a:pPr marL="0" indent="0"/>
            <a:r>
              <a:rPr lang="nl-NL" sz="1600" dirty="0" err="1" smtClean="0"/>
              <a:t>Güler</a:t>
            </a:r>
            <a:r>
              <a:rPr lang="nl-NL" sz="1600" dirty="0" smtClean="0"/>
              <a:t> </a:t>
            </a:r>
            <a:r>
              <a:rPr lang="nl-NL" sz="1600" dirty="0" err="1" smtClean="0"/>
              <a:t>yüz</a:t>
            </a:r>
            <a:r>
              <a:rPr lang="nl-NL" sz="1600" dirty="0" smtClean="0"/>
              <a:t>, </a:t>
            </a:r>
            <a:r>
              <a:rPr lang="nl-NL" sz="1600" dirty="0" err="1" smtClean="0"/>
              <a:t>tatlı</a:t>
            </a:r>
            <a:r>
              <a:rPr lang="nl-NL" sz="1600" dirty="0" smtClean="0"/>
              <a:t> </a:t>
            </a:r>
            <a:r>
              <a:rPr lang="nl-NL" sz="1600" dirty="0" err="1" smtClean="0"/>
              <a:t>sözden</a:t>
            </a:r>
            <a:r>
              <a:rPr lang="nl-NL" sz="1600" dirty="0" smtClean="0"/>
              <a:t> </a:t>
            </a:r>
            <a:r>
              <a:rPr lang="nl-NL" sz="1600" dirty="0" err="1" smtClean="0"/>
              <a:t>tutunuz</a:t>
            </a:r>
            <a:r>
              <a:rPr lang="nl-NL" sz="1600" dirty="0" smtClean="0"/>
              <a:t> da </a:t>
            </a:r>
            <a:r>
              <a:rPr lang="nl-NL" sz="1600" dirty="0" err="1" smtClean="0"/>
              <a:t>aile</a:t>
            </a:r>
            <a:r>
              <a:rPr lang="nl-NL" sz="1600" dirty="0" smtClean="0"/>
              <a:t> </a:t>
            </a:r>
            <a:r>
              <a:rPr lang="nl-NL" sz="1600" dirty="0" err="1" smtClean="0"/>
              <a:t>mutluluğuna</a:t>
            </a:r>
            <a:r>
              <a:rPr lang="nl-NL" sz="1600" dirty="0" smtClean="0"/>
              <a:t> </a:t>
            </a:r>
            <a:r>
              <a:rPr lang="nl-NL" sz="1600" dirty="0" err="1" smtClean="0"/>
              <a:t>katkıda</a:t>
            </a:r>
            <a:r>
              <a:rPr lang="nl-NL" sz="1600" dirty="0" smtClean="0"/>
              <a:t> </a:t>
            </a:r>
            <a:r>
              <a:rPr lang="nl-NL" sz="1600" dirty="0" err="1" smtClean="0"/>
              <a:t>bulunmak</a:t>
            </a:r>
            <a:r>
              <a:rPr lang="nl-NL" sz="1600" dirty="0" smtClean="0"/>
              <a:t> </a:t>
            </a:r>
            <a:r>
              <a:rPr lang="nl-NL" sz="1600" dirty="0" err="1" smtClean="0"/>
              <a:t>düşünce</a:t>
            </a:r>
            <a:r>
              <a:rPr lang="nl-NL" sz="1600" dirty="0" smtClean="0"/>
              <a:t> </a:t>
            </a:r>
            <a:r>
              <a:rPr lang="nl-NL" sz="1600" dirty="0" err="1" smtClean="0"/>
              <a:t>ve</a:t>
            </a:r>
            <a:r>
              <a:rPr lang="nl-NL" sz="1600" dirty="0" smtClean="0"/>
              <a:t> </a:t>
            </a:r>
            <a:r>
              <a:rPr lang="nl-NL" sz="1600" dirty="0" err="1" smtClean="0"/>
              <a:t>niyetiyle</a:t>
            </a:r>
            <a:r>
              <a:rPr lang="nl-NL" sz="1600" dirty="0" smtClean="0"/>
              <a:t> </a:t>
            </a:r>
            <a:r>
              <a:rPr lang="nl-NL" sz="1600" dirty="0" err="1" smtClean="0"/>
              <a:t>erkeğin</a:t>
            </a:r>
            <a:r>
              <a:rPr lang="nl-NL" sz="1600" dirty="0" smtClean="0"/>
              <a:t> </a:t>
            </a:r>
            <a:r>
              <a:rPr lang="nl-NL" sz="1600" dirty="0" err="1" smtClean="0"/>
              <a:t>sofrada</a:t>
            </a:r>
            <a:r>
              <a:rPr lang="nl-NL" sz="1600" dirty="0" smtClean="0"/>
              <a:t> </a:t>
            </a:r>
            <a:r>
              <a:rPr lang="nl-NL" sz="1600" dirty="0" err="1" smtClean="0"/>
              <a:t>hanımının</a:t>
            </a:r>
            <a:r>
              <a:rPr lang="nl-NL" sz="1600" dirty="0" smtClean="0"/>
              <a:t> </a:t>
            </a:r>
            <a:r>
              <a:rPr lang="nl-NL" sz="1600" dirty="0" err="1" smtClean="0"/>
              <a:t>ağzına</a:t>
            </a:r>
            <a:r>
              <a:rPr lang="nl-NL" sz="1600" dirty="0" smtClean="0"/>
              <a:t> </a:t>
            </a:r>
            <a:r>
              <a:rPr lang="nl-NL" sz="1600" dirty="0" err="1" smtClean="0"/>
              <a:t>uzatacağı</a:t>
            </a:r>
            <a:r>
              <a:rPr lang="nl-NL" sz="1600" dirty="0" smtClean="0"/>
              <a:t> </a:t>
            </a:r>
            <a:r>
              <a:rPr lang="nl-NL" sz="1600" dirty="0" err="1" smtClean="0"/>
              <a:t>bir</a:t>
            </a:r>
            <a:r>
              <a:rPr lang="nl-NL" sz="1600" dirty="0" smtClean="0"/>
              <a:t> </a:t>
            </a:r>
            <a:r>
              <a:rPr lang="nl-NL" sz="1600" dirty="0" err="1" smtClean="0"/>
              <a:t>kaşık</a:t>
            </a:r>
            <a:r>
              <a:rPr lang="nl-NL" sz="1600" dirty="0" smtClean="0"/>
              <a:t> </a:t>
            </a:r>
            <a:r>
              <a:rPr lang="nl-NL" sz="1600" dirty="0" err="1" smtClean="0"/>
              <a:t>çorbaya</a:t>
            </a:r>
            <a:r>
              <a:rPr lang="nl-NL" sz="1600" dirty="0" smtClean="0"/>
              <a:t> </a:t>
            </a:r>
            <a:r>
              <a:rPr lang="nl-NL" sz="1600" dirty="0" err="1" smtClean="0"/>
              <a:t>varıncaya</a:t>
            </a:r>
            <a:r>
              <a:rPr lang="nl-NL" sz="1600" dirty="0" smtClean="0"/>
              <a:t> </a:t>
            </a:r>
            <a:r>
              <a:rPr lang="nl-NL" sz="1600" dirty="0" err="1" smtClean="0"/>
              <a:t>kadar</a:t>
            </a:r>
            <a:r>
              <a:rPr lang="nl-NL" sz="1600" dirty="0" smtClean="0"/>
              <a:t> her </a:t>
            </a:r>
            <a:r>
              <a:rPr lang="nl-NL" sz="1600" dirty="0" err="1" smtClean="0"/>
              <a:t>şey</a:t>
            </a:r>
            <a:r>
              <a:rPr lang="nl-NL" sz="1600" dirty="0" smtClean="0"/>
              <a:t> </a:t>
            </a:r>
            <a:r>
              <a:rPr lang="nl-NL" sz="1600" dirty="0" err="1" smtClean="0"/>
              <a:t>sadakadır</a:t>
            </a:r>
            <a:r>
              <a:rPr lang="nl-NL" sz="1600" dirty="0" smtClean="0"/>
              <a:t>. </a:t>
            </a:r>
            <a:r>
              <a:rPr lang="nl-NL" sz="1600" dirty="0" err="1" smtClean="0"/>
              <a:t>Ancak</a:t>
            </a:r>
            <a:r>
              <a:rPr lang="nl-NL" sz="1600" dirty="0" smtClean="0"/>
              <a:t> </a:t>
            </a:r>
            <a:r>
              <a:rPr lang="nl-NL" sz="1600" dirty="0" err="1" smtClean="0"/>
              <a:t>hadîs-i</a:t>
            </a:r>
            <a:r>
              <a:rPr lang="nl-NL" sz="1600" dirty="0" smtClean="0"/>
              <a:t> </a:t>
            </a:r>
            <a:r>
              <a:rPr lang="nl-NL" sz="1600" dirty="0" err="1" smtClean="0"/>
              <a:t>şerîfteki</a:t>
            </a:r>
            <a:r>
              <a:rPr lang="nl-NL" sz="1600" dirty="0" smtClean="0"/>
              <a:t> </a:t>
            </a:r>
            <a:r>
              <a:rPr lang="nl-NL" sz="1600" dirty="0" err="1" smtClean="0"/>
              <a:t>sadakadan</a:t>
            </a:r>
            <a:r>
              <a:rPr lang="nl-NL" sz="1600" dirty="0" smtClean="0"/>
              <a:t> </a:t>
            </a:r>
            <a:r>
              <a:rPr lang="nl-NL" sz="1600" dirty="0" err="1" smtClean="0"/>
              <a:t>maksat</a:t>
            </a:r>
            <a:r>
              <a:rPr lang="nl-NL" sz="1600" dirty="0" smtClean="0"/>
              <a:t>, </a:t>
            </a:r>
            <a:r>
              <a:rPr lang="nl-NL" sz="1600" dirty="0" err="1" smtClean="0"/>
              <a:t>maddî</a:t>
            </a:r>
            <a:r>
              <a:rPr lang="nl-NL" sz="1600" dirty="0" smtClean="0"/>
              <a:t> </a:t>
            </a:r>
            <a:r>
              <a:rPr lang="nl-NL" sz="1600" dirty="0" err="1" smtClean="0"/>
              <a:t>iyiliktir</a:t>
            </a:r>
            <a:r>
              <a:rPr lang="nl-NL" sz="1600" dirty="0" smtClean="0"/>
              <a:t>.</a:t>
            </a:r>
          </a:p>
          <a:p>
            <a:pPr marL="0" indent="0"/>
            <a:r>
              <a:rPr lang="nl-NL" sz="1600" dirty="0" err="1" smtClean="0"/>
              <a:t>Birtakım</a:t>
            </a:r>
            <a:r>
              <a:rPr lang="nl-NL" sz="1600" dirty="0" smtClean="0"/>
              <a:t> </a:t>
            </a:r>
            <a:r>
              <a:rPr lang="nl-NL" sz="1600" dirty="0" err="1" smtClean="0"/>
              <a:t>beşerî</a:t>
            </a:r>
            <a:r>
              <a:rPr lang="nl-NL" sz="1600" dirty="0" smtClean="0"/>
              <a:t> </a:t>
            </a:r>
            <a:r>
              <a:rPr lang="nl-NL" sz="1600" dirty="0" err="1" smtClean="0"/>
              <a:t>duygu</a:t>
            </a:r>
            <a:r>
              <a:rPr lang="nl-NL" sz="1600" dirty="0" smtClean="0"/>
              <a:t> </a:t>
            </a:r>
            <a:r>
              <a:rPr lang="nl-NL" sz="1600" dirty="0" err="1" smtClean="0"/>
              <a:t>ve</a:t>
            </a:r>
            <a:r>
              <a:rPr lang="nl-NL" sz="1600" dirty="0" smtClean="0"/>
              <a:t> </a:t>
            </a:r>
            <a:r>
              <a:rPr lang="nl-NL" sz="1600" dirty="0" err="1" smtClean="0"/>
              <a:t>düşünceler</a:t>
            </a:r>
            <a:r>
              <a:rPr lang="nl-NL" sz="1600" dirty="0" smtClean="0"/>
              <a:t>, </a:t>
            </a:r>
            <a:r>
              <a:rPr lang="nl-NL" sz="1600" dirty="0" err="1" smtClean="0"/>
              <a:t>sosyal</a:t>
            </a:r>
            <a:r>
              <a:rPr lang="nl-NL" sz="1600" dirty="0" smtClean="0"/>
              <a:t> </a:t>
            </a:r>
            <a:r>
              <a:rPr lang="nl-NL" sz="1600" dirty="0" err="1" smtClean="0"/>
              <a:t>ve</a:t>
            </a:r>
            <a:r>
              <a:rPr lang="nl-NL" sz="1600" dirty="0" smtClean="0"/>
              <a:t> </a:t>
            </a:r>
            <a:r>
              <a:rPr lang="nl-NL" sz="1600" dirty="0" err="1" smtClean="0"/>
              <a:t>iktisadî</a:t>
            </a:r>
            <a:r>
              <a:rPr lang="nl-NL" sz="1600" dirty="0" smtClean="0"/>
              <a:t> </a:t>
            </a:r>
            <a:r>
              <a:rPr lang="nl-NL" sz="1600" dirty="0" err="1" smtClean="0"/>
              <a:t>beklentiler</a:t>
            </a:r>
            <a:r>
              <a:rPr lang="nl-NL" sz="1600" dirty="0" smtClean="0"/>
              <a:t>, </a:t>
            </a:r>
            <a:r>
              <a:rPr lang="nl-NL" sz="1600" dirty="0" err="1" smtClean="0"/>
              <a:t>endişeler</a:t>
            </a:r>
            <a:r>
              <a:rPr lang="nl-NL" sz="1600" dirty="0" smtClean="0"/>
              <a:t> </a:t>
            </a:r>
            <a:r>
              <a:rPr lang="nl-NL" sz="1600" dirty="0" err="1" smtClean="0"/>
              <a:t>ve</a:t>
            </a:r>
            <a:r>
              <a:rPr lang="nl-NL" sz="1600" dirty="0" smtClean="0"/>
              <a:t> </a:t>
            </a:r>
            <a:r>
              <a:rPr lang="nl-NL" sz="1600" dirty="0" err="1" smtClean="0"/>
              <a:t>umutlar</a:t>
            </a:r>
            <a:r>
              <a:rPr lang="nl-NL" sz="1600" dirty="0" smtClean="0"/>
              <a:t> </a:t>
            </a:r>
            <a:r>
              <a:rPr lang="nl-NL" sz="1600" dirty="0" err="1" smtClean="0"/>
              <a:t>insanın</a:t>
            </a:r>
            <a:r>
              <a:rPr lang="nl-NL" sz="1600" dirty="0" smtClean="0"/>
              <a:t> </a:t>
            </a:r>
            <a:r>
              <a:rPr lang="nl-NL" sz="1600" dirty="0" err="1" smtClean="0"/>
              <a:t>iyilik</a:t>
            </a:r>
            <a:r>
              <a:rPr lang="nl-NL" sz="1600" dirty="0" smtClean="0"/>
              <a:t> </a:t>
            </a:r>
            <a:r>
              <a:rPr lang="nl-NL" sz="1600" dirty="0" err="1" smtClean="0"/>
              <a:t>yapmasını</a:t>
            </a:r>
            <a:r>
              <a:rPr lang="nl-NL" sz="1600" dirty="0" smtClean="0"/>
              <a:t> </a:t>
            </a:r>
            <a:r>
              <a:rPr lang="nl-NL" sz="1600" dirty="0" err="1" smtClean="0"/>
              <a:t>etkiler</a:t>
            </a:r>
            <a:r>
              <a:rPr lang="nl-NL" sz="1600" dirty="0" smtClean="0"/>
              <a:t>. </a:t>
            </a:r>
            <a:r>
              <a:rPr lang="nl-NL" sz="1600" dirty="0" err="1" smtClean="0"/>
              <a:t>Peygamber</a:t>
            </a:r>
            <a:r>
              <a:rPr lang="nl-NL" sz="1600" dirty="0" smtClean="0"/>
              <a:t> </a:t>
            </a:r>
            <a:r>
              <a:rPr lang="nl-NL" sz="1600" dirty="0" err="1" smtClean="0"/>
              <a:t>Efendimiz</a:t>
            </a:r>
            <a:r>
              <a:rPr lang="nl-NL" sz="1600" dirty="0" smtClean="0"/>
              <a:t>, </a:t>
            </a:r>
            <a:r>
              <a:rPr lang="nl-NL" sz="1600" dirty="0" err="1" smtClean="0"/>
              <a:t>işte</a:t>
            </a:r>
            <a:r>
              <a:rPr lang="nl-NL" sz="1600" dirty="0" smtClean="0"/>
              <a:t> </a:t>
            </a:r>
            <a:r>
              <a:rPr lang="nl-NL" sz="1600" dirty="0" err="1" smtClean="0"/>
              <a:t>bütün</a:t>
            </a:r>
            <a:r>
              <a:rPr lang="nl-NL" sz="1600" dirty="0" smtClean="0"/>
              <a:t> </a:t>
            </a:r>
            <a:r>
              <a:rPr lang="nl-NL" sz="1600" dirty="0" err="1" smtClean="0"/>
              <a:t>bu</a:t>
            </a:r>
            <a:r>
              <a:rPr lang="nl-NL" sz="1600" dirty="0" smtClean="0"/>
              <a:t> </a:t>
            </a:r>
            <a:r>
              <a:rPr lang="nl-NL" sz="1600" dirty="0" err="1" smtClean="0"/>
              <a:t>duyguların</a:t>
            </a:r>
            <a:r>
              <a:rPr lang="nl-NL" sz="1600" dirty="0" smtClean="0"/>
              <a:t> </a:t>
            </a:r>
            <a:r>
              <a:rPr lang="nl-NL" sz="1600" dirty="0" err="1" smtClean="0"/>
              <a:t>canlı</a:t>
            </a:r>
            <a:r>
              <a:rPr lang="nl-NL" sz="1600" dirty="0" smtClean="0"/>
              <a:t> </a:t>
            </a:r>
            <a:r>
              <a:rPr lang="nl-NL" sz="1600" dirty="0" err="1" smtClean="0"/>
              <a:t>ve</a:t>
            </a:r>
            <a:r>
              <a:rPr lang="nl-NL" sz="1600" dirty="0" smtClean="0"/>
              <a:t> </a:t>
            </a:r>
            <a:r>
              <a:rPr lang="nl-NL" sz="1600" dirty="0" err="1" smtClean="0"/>
              <a:t>diri</a:t>
            </a:r>
            <a:r>
              <a:rPr lang="nl-NL" sz="1600" dirty="0" smtClean="0"/>
              <a:t> </a:t>
            </a:r>
            <a:r>
              <a:rPr lang="nl-NL" sz="1600" dirty="0" err="1" smtClean="0"/>
              <a:t>olduğu</a:t>
            </a:r>
            <a:r>
              <a:rPr lang="nl-NL" sz="1600" dirty="0" smtClean="0"/>
              <a:t> </a:t>
            </a:r>
            <a:r>
              <a:rPr lang="nl-NL" sz="1600" dirty="0" err="1" smtClean="0"/>
              <a:t>sırada</a:t>
            </a:r>
            <a:r>
              <a:rPr lang="nl-NL" sz="1600" dirty="0" smtClean="0"/>
              <a:t> </a:t>
            </a:r>
            <a:r>
              <a:rPr lang="nl-NL" sz="1600" dirty="0" err="1" smtClean="0"/>
              <a:t>yapılan</a:t>
            </a:r>
            <a:r>
              <a:rPr lang="nl-NL" sz="1600" dirty="0" smtClean="0"/>
              <a:t> </a:t>
            </a:r>
            <a:r>
              <a:rPr lang="nl-NL" sz="1600" dirty="0" err="1" smtClean="0"/>
              <a:t>iyiliğin</a:t>
            </a:r>
            <a:r>
              <a:rPr lang="nl-NL" sz="1600" dirty="0" smtClean="0"/>
              <a:t> “en </a:t>
            </a:r>
            <a:r>
              <a:rPr lang="nl-NL" sz="1600" dirty="0" err="1" smtClean="0"/>
              <a:t>üstün</a:t>
            </a:r>
            <a:r>
              <a:rPr lang="nl-NL" sz="1600" dirty="0" smtClean="0"/>
              <a:t> </a:t>
            </a:r>
            <a:r>
              <a:rPr lang="nl-NL" sz="1600" dirty="0" err="1" smtClean="0"/>
              <a:t>sadaka</a:t>
            </a:r>
            <a:r>
              <a:rPr lang="nl-NL" sz="1600" dirty="0" smtClean="0"/>
              <a:t>” </a:t>
            </a:r>
            <a:r>
              <a:rPr lang="nl-NL" sz="1600" dirty="0" err="1" smtClean="0"/>
              <a:t>olduğunu</a:t>
            </a:r>
            <a:r>
              <a:rPr lang="nl-NL" sz="1600" dirty="0" smtClean="0"/>
              <a:t> </a:t>
            </a:r>
            <a:r>
              <a:rPr lang="nl-NL" sz="1600" dirty="0" err="1" smtClean="0"/>
              <a:t>belirtmektedir</a:t>
            </a:r>
            <a:r>
              <a:rPr lang="nl-NL" sz="1600" dirty="0" smtClean="0"/>
              <a:t>. </a:t>
            </a:r>
            <a:r>
              <a:rPr lang="nl-NL" sz="1600" dirty="0" err="1" smtClean="0"/>
              <a:t>İyilik</a:t>
            </a:r>
            <a:r>
              <a:rPr lang="nl-NL" sz="1600" dirty="0" smtClean="0"/>
              <a:t> </a:t>
            </a:r>
            <a:r>
              <a:rPr lang="nl-NL" sz="1600" dirty="0" err="1" smtClean="0"/>
              <a:t>yapmayı</a:t>
            </a:r>
            <a:r>
              <a:rPr lang="nl-NL" sz="1600" dirty="0" smtClean="0"/>
              <a:t> </a:t>
            </a:r>
            <a:r>
              <a:rPr lang="nl-NL" sz="1600" dirty="0" err="1" smtClean="0"/>
              <a:t>hayatın</a:t>
            </a:r>
            <a:r>
              <a:rPr lang="nl-NL" sz="1600" dirty="0" smtClean="0"/>
              <a:t> </a:t>
            </a:r>
            <a:r>
              <a:rPr lang="nl-NL" sz="1600" dirty="0" err="1" smtClean="0"/>
              <a:t>son</a:t>
            </a:r>
            <a:r>
              <a:rPr lang="nl-NL" sz="1600" dirty="0" smtClean="0"/>
              <a:t> </a:t>
            </a:r>
            <a:r>
              <a:rPr lang="nl-NL" sz="1600" dirty="0" err="1" smtClean="0"/>
              <a:t>demlerine</a:t>
            </a:r>
            <a:r>
              <a:rPr lang="nl-NL" sz="1600" dirty="0" smtClean="0"/>
              <a:t> </a:t>
            </a:r>
            <a:r>
              <a:rPr lang="nl-NL" sz="1600" dirty="0" err="1" smtClean="0"/>
              <a:t>bırakmanın</a:t>
            </a:r>
            <a:r>
              <a:rPr lang="nl-NL" sz="1600" dirty="0" smtClean="0"/>
              <a:t> </a:t>
            </a:r>
            <a:r>
              <a:rPr lang="nl-NL" sz="1600" dirty="0" err="1" smtClean="0"/>
              <a:t>doğru</a:t>
            </a:r>
            <a:r>
              <a:rPr lang="nl-NL" sz="1600" dirty="0" smtClean="0"/>
              <a:t> </a:t>
            </a:r>
            <a:r>
              <a:rPr lang="nl-NL" sz="1600" dirty="0" err="1" smtClean="0"/>
              <a:t>olmadığına</a:t>
            </a:r>
            <a:r>
              <a:rPr lang="nl-NL" sz="1600" dirty="0" smtClean="0"/>
              <a:t> dikkat </a:t>
            </a:r>
            <a:r>
              <a:rPr lang="nl-NL" sz="1600" dirty="0" err="1" smtClean="0"/>
              <a:t>çekmektedir</a:t>
            </a:r>
            <a:r>
              <a:rPr lang="nl-NL" sz="1600" dirty="0" smtClean="0"/>
              <a:t>. </a:t>
            </a:r>
            <a:r>
              <a:rPr lang="nl-NL" sz="1600" dirty="0" err="1" smtClean="0"/>
              <a:t>İyilikte</a:t>
            </a:r>
            <a:r>
              <a:rPr lang="nl-NL" sz="1600" dirty="0" smtClean="0"/>
              <a:t> </a:t>
            </a:r>
            <a:r>
              <a:rPr lang="nl-NL" sz="1600" dirty="0" err="1" smtClean="0"/>
              <a:t>acele</a:t>
            </a:r>
            <a:r>
              <a:rPr lang="nl-NL" sz="1600" dirty="0" smtClean="0"/>
              <a:t> </a:t>
            </a:r>
            <a:r>
              <a:rPr lang="nl-NL" sz="1600" dirty="0" err="1" smtClean="0"/>
              <a:t>davranmanın</a:t>
            </a:r>
            <a:r>
              <a:rPr lang="nl-NL" sz="1600" dirty="0" smtClean="0"/>
              <a:t> </a:t>
            </a:r>
            <a:r>
              <a:rPr lang="nl-NL" sz="1600" dirty="0" err="1" smtClean="0"/>
              <a:t>gereğine</a:t>
            </a:r>
            <a:r>
              <a:rPr lang="nl-NL" sz="1600" dirty="0" smtClean="0"/>
              <a:t> </a:t>
            </a:r>
            <a:r>
              <a:rPr lang="nl-NL" sz="1600" dirty="0" err="1" smtClean="0"/>
              <a:t>ve</a:t>
            </a:r>
            <a:r>
              <a:rPr lang="nl-NL" sz="1600" dirty="0" smtClean="0"/>
              <a:t> </a:t>
            </a:r>
            <a:r>
              <a:rPr lang="nl-NL" sz="1600" dirty="0" err="1" smtClean="0"/>
              <a:t>isabetine</a:t>
            </a:r>
            <a:r>
              <a:rPr lang="nl-NL" sz="1600" dirty="0" smtClean="0"/>
              <a:t> </a:t>
            </a:r>
            <a:r>
              <a:rPr lang="nl-NL" sz="1600" dirty="0" err="1" smtClean="0"/>
              <a:t>işaret</a:t>
            </a:r>
            <a:r>
              <a:rPr lang="nl-NL" sz="1600" dirty="0" smtClean="0"/>
              <a:t> </a:t>
            </a:r>
            <a:r>
              <a:rPr lang="nl-NL" sz="1600" dirty="0" err="1" smtClean="0"/>
              <a:t>etmektedir</a:t>
            </a:r>
            <a:r>
              <a:rPr lang="nl-NL" sz="1600" dirty="0" smtClean="0"/>
              <a:t>.</a:t>
            </a:r>
            <a:endParaRPr lang="nl-NL" sz="1600" b="1" i="1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</TotalTime>
  <Words>345</Words>
  <Application>Microsoft Office PowerPoint</Application>
  <PresentationFormat>Diavoorstelling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Civiel</vt:lpstr>
      <vt:lpstr>HAYIRLI İŞLERE KOŞMAK</vt:lpstr>
      <vt:lpstr>Bakara sûresi 148</vt:lpstr>
      <vt:lpstr>Âl-i İmrân sûresi 133</vt:lpstr>
      <vt:lpstr>Müslim, Îmân 186</vt:lpstr>
      <vt:lpstr>Hadisten Öğrendiklerimiz</vt:lpstr>
      <vt:lpstr>Buhârî, Ezân 158</vt:lpstr>
      <vt:lpstr>Hadisten Öğrendiklerimiz</vt:lpstr>
      <vt:lpstr>Buhârî, Zekât 11</vt:lpstr>
      <vt:lpstr>Açıklamalar</vt:lpstr>
      <vt:lpstr>Hadisten Öğrendiklerimiz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HAYIRLI İŞLERE KOŞMAK</dc:title>
  <dc:creator>Mevlana 1</dc:creator>
  <cp:lastModifiedBy>Mevlana 1</cp:lastModifiedBy>
  <cp:revision>6</cp:revision>
  <dcterms:created xsi:type="dcterms:W3CDTF">2013-12-15T10:25:34Z</dcterms:created>
  <dcterms:modified xsi:type="dcterms:W3CDTF">2013-12-15T11:24:56Z</dcterms:modified>
</cp:coreProperties>
</file>