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96" r:id="rId2"/>
  </p:sldMasterIdLst>
  <p:notesMasterIdLst>
    <p:notesMasterId r:id="rId21"/>
  </p:notesMasterIdLst>
  <p:handoutMasterIdLst>
    <p:handoutMasterId r:id="rId22"/>
  </p:handout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75" d="100"/>
          <a:sy n="75" d="100"/>
        </p:scale>
        <p:origin x="-1182" y="-252"/>
      </p:cViewPr>
      <p:guideLst>
        <p:guide orient="horz" pos="2160"/>
        <p:guide pos="2880"/>
      </p:guideLst>
    </p:cSldViewPr>
  </p:slideViewPr>
  <p:notesTextViewPr>
    <p:cViewPr>
      <p:scale>
        <a:sx n="100" d="100"/>
        <a:sy n="100" d="100"/>
      </p:scale>
      <p:origin x="0" y="0"/>
    </p:cViewPr>
  </p:notesTextViewPr>
  <p:notesViewPr>
    <p:cSldViewPr>
      <p:cViewPr varScale="1">
        <p:scale>
          <a:sx n="68" d="100"/>
          <a:sy n="68" d="100"/>
        </p:scale>
        <p:origin x="-3134" y="-67"/>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27D86A6-895D-43EF-BF34-EB77C3D4E2F7}" type="datetimeFigureOut">
              <a:rPr lang="nl-NL" smtClean="0"/>
              <a:pPr/>
              <a:t>27-1-2014</a:t>
            </a:fld>
            <a:endParaRPr lang="nl-NL"/>
          </a:p>
        </p:txBody>
      </p:sp>
      <p:sp>
        <p:nvSpPr>
          <p:cNvPr id="4" name="Tijdelijke aanduiding voor voettekst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FF175BF-C3C6-4650-9B6E-0432272DDAC5}" type="slidenum">
              <a:rPr lang="nl-NL" smtClean="0"/>
              <a:pPr/>
              <a:t>‹nr.›</a:t>
            </a:fld>
            <a:endParaRPr lang="nl-NL"/>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D8DA96-C53C-4C22-BF3F-057E33F88C5B}" type="datetimeFigureOut">
              <a:rPr lang="nl-NL" smtClean="0"/>
              <a:pPr/>
              <a:t>27-1-2014</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AE384D2-F25C-404A-918D-2EAB4F376C70}" type="slidenum">
              <a:rPr lang="nl-NL" smtClean="0"/>
              <a:pPr/>
              <a:t>‹nr.›</a:t>
            </a:fld>
            <a:endParaRPr lang="nl-N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endParaRPr lang="nl-NL"/>
          </a:p>
        </p:txBody>
      </p:sp>
      <p:sp>
        <p:nvSpPr>
          <p:cNvPr id="5" name="Tijdelijke aanduiding voor voettekst 4"/>
          <p:cNvSpPr>
            <a:spLocks noGrp="1"/>
          </p:cNvSpPr>
          <p:nvPr>
            <p:ph type="ftr" sz="quarter" idx="11"/>
          </p:nvPr>
        </p:nvSpPr>
        <p:spPr/>
        <p:txBody>
          <a:bodyPr/>
          <a:lstStyle/>
          <a:p>
            <a:r>
              <a:rPr lang="nl-NL" smtClean="0"/>
              <a:t>Tereddütsüz İman ve Allah’a tam Güven / Bünyamin YILDIZ</a:t>
            </a:r>
            <a:endParaRPr lang="nl-NL"/>
          </a:p>
        </p:txBody>
      </p:sp>
      <p:sp>
        <p:nvSpPr>
          <p:cNvPr id="6" name="Tijdelijke aanduiding voor dianummer 5"/>
          <p:cNvSpPr>
            <a:spLocks noGrp="1"/>
          </p:cNvSpPr>
          <p:nvPr>
            <p:ph type="sldNum" sz="quarter" idx="12"/>
          </p:nvPr>
        </p:nvSpPr>
        <p:spPr/>
        <p:txBody>
          <a:bodyPr/>
          <a:lstStyle/>
          <a:p>
            <a:fld id="{23425827-4C8B-4118-9177-385925536C23}" type="slidenum">
              <a:rPr lang="nl-NL" smtClean="0"/>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endParaRPr lang="nl-NL"/>
          </a:p>
        </p:txBody>
      </p:sp>
      <p:sp>
        <p:nvSpPr>
          <p:cNvPr id="5" name="Tijdelijke aanduiding voor voettekst 4"/>
          <p:cNvSpPr>
            <a:spLocks noGrp="1"/>
          </p:cNvSpPr>
          <p:nvPr>
            <p:ph type="ftr" sz="quarter" idx="11"/>
          </p:nvPr>
        </p:nvSpPr>
        <p:spPr/>
        <p:txBody>
          <a:bodyPr/>
          <a:lstStyle/>
          <a:p>
            <a:r>
              <a:rPr lang="nl-NL" smtClean="0"/>
              <a:t>Tereddütsüz İman ve Allah’a tam Güven / Bünyamin YILDIZ</a:t>
            </a:r>
            <a:endParaRPr lang="nl-NL"/>
          </a:p>
        </p:txBody>
      </p:sp>
      <p:sp>
        <p:nvSpPr>
          <p:cNvPr id="6" name="Tijdelijke aanduiding voor dianummer 5"/>
          <p:cNvSpPr>
            <a:spLocks noGrp="1"/>
          </p:cNvSpPr>
          <p:nvPr>
            <p:ph type="sldNum" sz="quarter" idx="12"/>
          </p:nvPr>
        </p:nvSpPr>
        <p:spPr/>
        <p:txBody>
          <a:bodyPr/>
          <a:lstStyle/>
          <a:p>
            <a:fld id="{23425827-4C8B-4118-9177-385925536C23}" type="slidenum">
              <a:rPr lang="nl-NL" smtClean="0"/>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endParaRPr lang="nl-NL"/>
          </a:p>
        </p:txBody>
      </p:sp>
      <p:sp>
        <p:nvSpPr>
          <p:cNvPr id="5" name="Tijdelijke aanduiding voor voettekst 4"/>
          <p:cNvSpPr>
            <a:spLocks noGrp="1"/>
          </p:cNvSpPr>
          <p:nvPr>
            <p:ph type="ftr" sz="quarter" idx="11"/>
          </p:nvPr>
        </p:nvSpPr>
        <p:spPr/>
        <p:txBody>
          <a:bodyPr/>
          <a:lstStyle/>
          <a:p>
            <a:r>
              <a:rPr lang="nl-NL" smtClean="0"/>
              <a:t>Tereddütsüz İman ve Allah’a tam Güven / Bünyamin YILDIZ</a:t>
            </a:r>
            <a:endParaRPr lang="nl-NL"/>
          </a:p>
        </p:txBody>
      </p:sp>
      <p:sp>
        <p:nvSpPr>
          <p:cNvPr id="6" name="Tijdelijke aanduiding voor dianummer 5"/>
          <p:cNvSpPr>
            <a:spLocks noGrp="1"/>
          </p:cNvSpPr>
          <p:nvPr>
            <p:ph type="sldNum" sz="quarter" idx="12"/>
          </p:nvPr>
        </p:nvSpPr>
        <p:spPr/>
        <p:txBody>
          <a:bodyPr/>
          <a:lstStyle/>
          <a:p>
            <a:fld id="{23425827-4C8B-4118-9177-385925536C23}" type="slidenum">
              <a:rPr lang="nl-NL" smtClean="0"/>
              <a:pPr/>
              <a:t>‹nr.›</a:t>
            </a:fld>
            <a:endParaRPr lang="nl-NL"/>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14" name="Titel 13"/>
          <p:cNvSpPr>
            <a:spLocks noGrp="1"/>
          </p:cNvSpPr>
          <p:nvPr>
            <p:ph type="ctrTitle"/>
          </p:nvPr>
        </p:nvSpPr>
        <p:spPr>
          <a:xfrm>
            <a:off x="1432560" y="359898"/>
            <a:ext cx="7406640" cy="1472184"/>
          </a:xfrm>
        </p:spPr>
        <p:txBody>
          <a:bodyPr anchor="b"/>
          <a:lstStyle>
            <a:lvl1pPr algn="l">
              <a:defRPr/>
            </a:lvl1pPr>
            <a:extLst/>
          </a:lstStyle>
          <a:p>
            <a:r>
              <a:rPr kumimoji="0" lang="nl-NL" smtClean="0"/>
              <a:t>Klik om de stijl te bewerken</a:t>
            </a:r>
            <a:endParaRPr kumimoji="0" lang="en-US"/>
          </a:p>
        </p:txBody>
      </p:sp>
      <p:sp>
        <p:nvSpPr>
          <p:cNvPr id="22" name="Ondertitel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nl-NL" smtClean="0"/>
              <a:t>Klik om het opmaakprofiel van de modelondertitel te bewerken</a:t>
            </a:r>
            <a:endParaRPr kumimoji="0" lang="en-US"/>
          </a:p>
        </p:txBody>
      </p:sp>
      <p:sp>
        <p:nvSpPr>
          <p:cNvPr id="7" name="Tijdelijke aanduiding voor datum 6"/>
          <p:cNvSpPr>
            <a:spLocks noGrp="1"/>
          </p:cNvSpPr>
          <p:nvPr>
            <p:ph type="dt" sz="half" idx="10"/>
          </p:nvPr>
        </p:nvSpPr>
        <p:spPr/>
        <p:txBody>
          <a:bodyPr/>
          <a:lstStyle>
            <a:extLst/>
          </a:lstStyle>
          <a:p>
            <a:endParaRPr lang="nl-NL" dirty="0"/>
          </a:p>
        </p:txBody>
      </p:sp>
      <p:sp>
        <p:nvSpPr>
          <p:cNvPr id="20" name="Tijdelijke aanduiding voor voettekst 19"/>
          <p:cNvSpPr>
            <a:spLocks noGrp="1"/>
          </p:cNvSpPr>
          <p:nvPr>
            <p:ph type="ftr" sz="quarter" idx="11"/>
          </p:nvPr>
        </p:nvSpPr>
        <p:spPr/>
        <p:txBody>
          <a:bodyPr/>
          <a:lstStyle>
            <a:extLst/>
          </a:lstStyle>
          <a:p>
            <a:r>
              <a:rPr lang="tr-TR" smtClean="0"/>
              <a:t>Tereddütsüz İman ve Allah’a tam Güven / Bünyamin YILDIZ</a:t>
            </a:r>
            <a:endParaRPr lang="nl-NL" dirty="0"/>
          </a:p>
        </p:txBody>
      </p:sp>
      <p:sp>
        <p:nvSpPr>
          <p:cNvPr id="10" name="Tijdelijke aanduiding voor dianummer 9"/>
          <p:cNvSpPr>
            <a:spLocks noGrp="1"/>
          </p:cNvSpPr>
          <p:nvPr>
            <p:ph type="sldNum" sz="quarter" idx="12"/>
          </p:nvPr>
        </p:nvSpPr>
        <p:spPr/>
        <p:txBody>
          <a:bodyPr/>
          <a:lstStyle>
            <a:extLst/>
          </a:lstStyle>
          <a:p>
            <a:fld id="{19E36E09-48F1-4E23-9C18-49D5D5B40AD1}" type="slidenum">
              <a:rPr lang="nl-NL" smtClean="0"/>
              <a:pPr/>
              <a:t>‹nr.›</a:t>
            </a:fld>
            <a:endParaRPr lang="nl-NL"/>
          </a:p>
        </p:txBody>
      </p:sp>
      <p:sp>
        <p:nvSpPr>
          <p:cNvPr id="8" name="Ova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extLst/>
          </a:lstStyle>
          <a:p>
            <a:r>
              <a:rPr kumimoji="0" lang="nl-NL" smtClean="0"/>
              <a:t>Klik om de stijl te bewerken</a:t>
            </a:r>
            <a:endParaRPr kumimoji="0" lang="en-US"/>
          </a:p>
        </p:txBody>
      </p:sp>
      <p:sp>
        <p:nvSpPr>
          <p:cNvPr id="3" name="Tijdelijke aanduiding voor inhoud 2"/>
          <p:cNvSpPr>
            <a:spLocks noGrp="1"/>
          </p:cNvSpPr>
          <p:nvPr>
            <p:ph idx="1"/>
          </p:nvPr>
        </p:nvSpPr>
        <p:spPr/>
        <p:txBody>
          <a:bodyPr/>
          <a:lstStyle>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p:txBody>
          <a:bodyPr/>
          <a:lstStyle>
            <a:extLst/>
          </a:lstStyle>
          <a:p>
            <a:fld id="{54AB02A5-4FE5-49D9-9E24-09F23B90C450}" type="datetimeFigureOut">
              <a:rPr lang="en-US" smtClean="0"/>
              <a:pPr/>
              <a:t>1/27/2014</a:t>
            </a:fld>
            <a:endParaRPr lang="en-US"/>
          </a:p>
        </p:txBody>
      </p:sp>
      <p:sp>
        <p:nvSpPr>
          <p:cNvPr id="5" name="Tijdelijke aanduiding voor voettekst 4"/>
          <p:cNvSpPr>
            <a:spLocks noGrp="1"/>
          </p:cNvSpPr>
          <p:nvPr>
            <p:ph type="ftr" sz="quarter" idx="11"/>
          </p:nvPr>
        </p:nvSpPr>
        <p:spPr/>
        <p:txBody>
          <a:bodyPr/>
          <a:lstStyle>
            <a:extLst/>
          </a:lstStyle>
          <a:p>
            <a:r>
              <a:rPr lang="tr-TR" smtClean="0"/>
              <a:t>Tereddütsüz İman ve Allah’a tam Güven / </a:t>
            </a:r>
            <a:r>
              <a:rPr lang="nl-NL" smtClean="0"/>
              <a:t>Bünyamin YILDIZ</a:t>
            </a:r>
            <a:endParaRPr lang="nl-NL" dirty="0" smtClean="0"/>
          </a:p>
        </p:txBody>
      </p:sp>
      <p:sp>
        <p:nvSpPr>
          <p:cNvPr id="6" name="Tijdelijke aanduiding voor dianummer 5"/>
          <p:cNvSpPr>
            <a:spLocks noGrp="1"/>
          </p:cNvSpPr>
          <p:nvPr>
            <p:ph type="sldNum" sz="quarter" idx="12"/>
          </p:nvPr>
        </p:nvSpPr>
        <p:spPr/>
        <p:txBody>
          <a:bodyPr/>
          <a:lstStyle>
            <a:extLst/>
          </a:lstStyle>
          <a:p>
            <a:fld id="{19E36E09-48F1-4E23-9C18-49D5D5B40AD1}" type="slidenum">
              <a:rPr lang="nl-NL" smtClean="0"/>
              <a:pPr/>
              <a:t>‹nr.›</a:t>
            </a:fld>
            <a:endParaRPr lang="nl-NL"/>
          </a:p>
        </p:txBody>
      </p:sp>
      <p:pic>
        <p:nvPicPr>
          <p:cNvPr id="7" name="Afbeelding 6" descr="1535571_229368270520768_1455131036_n.jpg"/>
          <p:cNvPicPr>
            <a:picLocks noChangeAspect="1"/>
          </p:cNvPicPr>
          <p:nvPr userDrawn="1"/>
        </p:nvPicPr>
        <p:blipFill>
          <a:blip r:embed="rId2" cstate="print">
            <a:lum bright="12000" contrast="6000"/>
          </a:blip>
          <a:stretch>
            <a:fillRect/>
          </a:stretch>
        </p:blipFill>
        <p:spPr>
          <a:xfrm>
            <a:off x="7169542" y="214290"/>
            <a:ext cx="1934472" cy="1857388"/>
          </a:xfrm>
          <a:prstGeom prst="rect">
            <a:avLst/>
          </a:prstGeom>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ekop">
    <p:spTree>
      <p:nvGrpSpPr>
        <p:cNvPr id="1" name=""/>
        <p:cNvGrpSpPr/>
        <p:nvPr/>
      </p:nvGrpSpPr>
      <p:grpSpPr>
        <a:xfrm>
          <a:off x="0" y="0"/>
          <a:ext cx="0" cy="0"/>
          <a:chOff x="0" y="0"/>
          <a:chExt cx="0" cy="0"/>
        </a:xfrm>
      </p:grpSpPr>
      <p:sp>
        <p:nvSpPr>
          <p:cNvPr id="7" name="Rechthoek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el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nl-NL" smtClean="0"/>
              <a:t>Klik om de stijl te bewerken</a:t>
            </a:r>
            <a:endParaRPr kumimoji="0" lang="en-US"/>
          </a:p>
        </p:txBody>
      </p:sp>
      <p:sp>
        <p:nvSpPr>
          <p:cNvPr id="3" name="Tijdelijke aanduiding voor tekst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nl-NL" smtClean="0"/>
              <a:t>Klik om de modelstijlen te bewerken</a:t>
            </a:r>
          </a:p>
        </p:txBody>
      </p:sp>
      <p:sp>
        <p:nvSpPr>
          <p:cNvPr id="4" name="Tijdelijke aanduiding voor datum 3"/>
          <p:cNvSpPr>
            <a:spLocks noGrp="1"/>
          </p:cNvSpPr>
          <p:nvPr>
            <p:ph type="dt" sz="half" idx="10"/>
          </p:nvPr>
        </p:nvSpPr>
        <p:spPr/>
        <p:txBody>
          <a:bodyPr/>
          <a:lstStyle>
            <a:extLst/>
          </a:lstStyle>
          <a:p>
            <a:endParaRPr lang="nl-NL"/>
          </a:p>
        </p:txBody>
      </p:sp>
      <p:sp>
        <p:nvSpPr>
          <p:cNvPr id="5" name="Tijdelijke aanduiding voor voettekst 4"/>
          <p:cNvSpPr>
            <a:spLocks noGrp="1"/>
          </p:cNvSpPr>
          <p:nvPr>
            <p:ph type="ftr" sz="quarter" idx="11"/>
          </p:nvPr>
        </p:nvSpPr>
        <p:spPr/>
        <p:txBody>
          <a:bodyPr/>
          <a:lstStyle>
            <a:extLst/>
          </a:lstStyle>
          <a:p>
            <a:r>
              <a:rPr lang="nl-NL" smtClean="0"/>
              <a:t>Tereddütsüz İman ve Allah’a tam Güven / Bünyamin YILDIZ</a:t>
            </a:r>
            <a:endParaRPr lang="nl-NL"/>
          </a:p>
        </p:txBody>
      </p:sp>
      <p:sp>
        <p:nvSpPr>
          <p:cNvPr id="6" name="Tijdelijke aanduiding voor dianummer 5"/>
          <p:cNvSpPr>
            <a:spLocks noGrp="1"/>
          </p:cNvSpPr>
          <p:nvPr>
            <p:ph type="sldNum" sz="quarter" idx="12"/>
          </p:nvPr>
        </p:nvSpPr>
        <p:spPr/>
        <p:txBody>
          <a:bodyPr/>
          <a:lstStyle>
            <a:extLst/>
          </a:lstStyle>
          <a:p>
            <a:fld id="{19E36E09-48F1-4E23-9C18-49D5D5B40AD1}" type="slidenum">
              <a:rPr lang="nl-NL" smtClean="0"/>
              <a:pPr/>
              <a:t>‹nr.›</a:t>
            </a:fld>
            <a:endParaRPr lang="nl-NL"/>
          </a:p>
        </p:txBody>
      </p:sp>
      <p:sp>
        <p:nvSpPr>
          <p:cNvPr id="10" name="Rechthoek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a:xfrm>
            <a:off x="1435608" y="274320"/>
            <a:ext cx="7498080" cy="1143000"/>
          </a:xfrm>
        </p:spPr>
        <p:txBody>
          <a:bodyPr/>
          <a:lstStyle>
            <a:extLst/>
          </a:lstStyle>
          <a:p>
            <a:r>
              <a:rPr kumimoji="0" lang="nl-NL" smtClean="0"/>
              <a:t>Klik om de stijl te bewerken</a:t>
            </a:r>
            <a:endParaRPr kumimoji="0" lang="en-US"/>
          </a:p>
        </p:txBody>
      </p:sp>
      <p:sp>
        <p:nvSpPr>
          <p:cNvPr id="3" name="Tijdelijke aanduiding voor inhoud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inhoud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5" name="Tijdelijke aanduiding voor datum 4"/>
          <p:cNvSpPr>
            <a:spLocks noGrp="1"/>
          </p:cNvSpPr>
          <p:nvPr>
            <p:ph type="dt" sz="half" idx="10"/>
          </p:nvPr>
        </p:nvSpPr>
        <p:spPr/>
        <p:txBody>
          <a:bodyPr/>
          <a:lstStyle>
            <a:extLst/>
          </a:lstStyle>
          <a:p>
            <a:endParaRPr lang="nl-NL"/>
          </a:p>
        </p:txBody>
      </p:sp>
      <p:sp>
        <p:nvSpPr>
          <p:cNvPr id="6" name="Tijdelijke aanduiding voor voettekst 5"/>
          <p:cNvSpPr>
            <a:spLocks noGrp="1"/>
          </p:cNvSpPr>
          <p:nvPr>
            <p:ph type="ftr" sz="quarter" idx="11"/>
          </p:nvPr>
        </p:nvSpPr>
        <p:spPr/>
        <p:txBody>
          <a:bodyPr/>
          <a:lstStyle>
            <a:extLst/>
          </a:lstStyle>
          <a:p>
            <a:r>
              <a:rPr lang="nl-NL" smtClean="0"/>
              <a:t>Tereddütsüz İman ve Allah’a tam Güven / Bünyamin YILDIZ</a:t>
            </a:r>
            <a:endParaRPr lang="nl-NL"/>
          </a:p>
        </p:txBody>
      </p:sp>
      <p:sp>
        <p:nvSpPr>
          <p:cNvPr id="7" name="Tijdelijke aanduiding voor dianummer 6"/>
          <p:cNvSpPr>
            <a:spLocks noGrp="1"/>
          </p:cNvSpPr>
          <p:nvPr>
            <p:ph type="sldNum" sz="quarter" idx="12"/>
          </p:nvPr>
        </p:nvSpPr>
        <p:spPr/>
        <p:txBody>
          <a:bodyPr/>
          <a:lstStyle>
            <a:extLst/>
          </a:lstStyle>
          <a:p>
            <a:fld id="{19E36E09-48F1-4E23-9C18-49D5D5B40AD1}" type="slidenum">
              <a:rPr lang="nl-NL" smtClean="0"/>
              <a:pPr/>
              <a:t>‹nr.›</a:t>
            </a:fld>
            <a:endParaRPr lang="nl-NL"/>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nl-NL" smtClean="0"/>
              <a:t>Klik om de stijl te bewerken</a:t>
            </a:r>
            <a:endParaRPr kumimoji="0" lang="en-US"/>
          </a:p>
        </p:txBody>
      </p:sp>
      <p:sp>
        <p:nvSpPr>
          <p:cNvPr id="3" name="Tijdelijke aanduiding voor tekst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nl-NL" smtClean="0"/>
              <a:t>Klik om de modelstijlen te bewerken</a:t>
            </a:r>
          </a:p>
        </p:txBody>
      </p:sp>
      <p:sp>
        <p:nvSpPr>
          <p:cNvPr id="4" name="Tijdelijke aanduiding voor tekst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nl-NL" smtClean="0"/>
              <a:t>Klik om de modelstijlen te bewerken</a:t>
            </a:r>
          </a:p>
        </p:txBody>
      </p:sp>
      <p:sp>
        <p:nvSpPr>
          <p:cNvPr id="5" name="Tijdelijke aanduiding voor inhoud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6" name="Tijdelijke aanduiding voor inhoud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7" name="Tijdelijke aanduiding voor datum 6"/>
          <p:cNvSpPr>
            <a:spLocks noGrp="1"/>
          </p:cNvSpPr>
          <p:nvPr>
            <p:ph type="dt" sz="half" idx="10"/>
          </p:nvPr>
        </p:nvSpPr>
        <p:spPr/>
        <p:txBody>
          <a:bodyPr/>
          <a:lstStyle>
            <a:extLst/>
          </a:lstStyle>
          <a:p>
            <a:endParaRPr lang="nl-NL"/>
          </a:p>
        </p:txBody>
      </p:sp>
      <p:sp>
        <p:nvSpPr>
          <p:cNvPr id="8" name="Tijdelijke aanduiding voor voettekst 7"/>
          <p:cNvSpPr>
            <a:spLocks noGrp="1"/>
          </p:cNvSpPr>
          <p:nvPr>
            <p:ph type="ftr" sz="quarter" idx="11"/>
          </p:nvPr>
        </p:nvSpPr>
        <p:spPr/>
        <p:txBody>
          <a:bodyPr/>
          <a:lstStyle>
            <a:extLst/>
          </a:lstStyle>
          <a:p>
            <a:r>
              <a:rPr lang="nl-NL" smtClean="0"/>
              <a:t>Tereddütsüz İman ve Allah’a tam Güven / Bünyamin YILDIZ</a:t>
            </a:r>
            <a:endParaRPr lang="nl-NL"/>
          </a:p>
        </p:txBody>
      </p:sp>
      <p:sp>
        <p:nvSpPr>
          <p:cNvPr id="9" name="Tijdelijke aanduiding voor dianummer 8"/>
          <p:cNvSpPr>
            <a:spLocks noGrp="1"/>
          </p:cNvSpPr>
          <p:nvPr>
            <p:ph type="sldNum" sz="quarter" idx="12"/>
          </p:nvPr>
        </p:nvSpPr>
        <p:spPr/>
        <p:txBody>
          <a:bodyPr/>
          <a:lstStyle>
            <a:extLst/>
          </a:lstStyle>
          <a:p>
            <a:fld id="{19E36E09-48F1-4E23-9C18-49D5D5B40AD1}" type="slidenum">
              <a:rPr lang="nl-NL" smtClean="0"/>
              <a:pPr/>
              <a:t>‹nr.›</a:t>
            </a:fld>
            <a:endParaRPr lang="nl-NL"/>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a:xfrm>
            <a:off x="1435608" y="274320"/>
            <a:ext cx="7498080" cy="1143000"/>
          </a:xfrm>
        </p:spPr>
        <p:txBody>
          <a:bodyPr anchor="ctr"/>
          <a:lstStyle>
            <a:extLst/>
          </a:lstStyle>
          <a:p>
            <a:r>
              <a:rPr kumimoji="0" lang="nl-NL" smtClean="0"/>
              <a:t>Klik om de stijl te bewerken</a:t>
            </a:r>
            <a:endParaRPr kumimoji="0" lang="en-US"/>
          </a:p>
        </p:txBody>
      </p:sp>
      <p:sp>
        <p:nvSpPr>
          <p:cNvPr id="3" name="Tijdelijke aanduiding voor datum 2"/>
          <p:cNvSpPr>
            <a:spLocks noGrp="1"/>
          </p:cNvSpPr>
          <p:nvPr>
            <p:ph type="dt" sz="half" idx="10"/>
          </p:nvPr>
        </p:nvSpPr>
        <p:spPr/>
        <p:txBody>
          <a:bodyPr/>
          <a:lstStyle>
            <a:extLst/>
          </a:lstStyle>
          <a:p>
            <a:endParaRPr lang="nl-NL"/>
          </a:p>
        </p:txBody>
      </p:sp>
      <p:sp>
        <p:nvSpPr>
          <p:cNvPr id="4" name="Tijdelijke aanduiding voor voettekst 3"/>
          <p:cNvSpPr>
            <a:spLocks noGrp="1"/>
          </p:cNvSpPr>
          <p:nvPr>
            <p:ph type="ftr" sz="quarter" idx="11"/>
          </p:nvPr>
        </p:nvSpPr>
        <p:spPr/>
        <p:txBody>
          <a:bodyPr/>
          <a:lstStyle>
            <a:extLst/>
          </a:lstStyle>
          <a:p>
            <a:r>
              <a:rPr lang="nl-NL" smtClean="0"/>
              <a:t>Tereddütsüz İman ve Allah’a tam Güven / Bünyamin YILDIZ</a:t>
            </a:r>
            <a:endParaRPr lang="nl-NL"/>
          </a:p>
        </p:txBody>
      </p:sp>
      <p:sp>
        <p:nvSpPr>
          <p:cNvPr id="5" name="Tijdelijke aanduiding voor dianummer 4"/>
          <p:cNvSpPr>
            <a:spLocks noGrp="1"/>
          </p:cNvSpPr>
          <p:nvPr>
            <p:ph type="sldNum" sz="quarter" idx="12"/>
          </p:nvPr>
        </p:nvSpPr>
        <p:spPr/>
        <p:txBody>
          <a:bodyPr/>
          <a:lstStyle>
            <a:extLst/>
          </a:lstStyle>
          <a:p>
            <a:fld id="{19E36E09-48F1-4E23-9C18-49D5D5B40AD1}" type="slidenum">
              <a:rPr lang="nl-NL" smtClean="0"/>
              <a:pPr/>
              <a:t>‹nr.›</a:t>
            </a:fld>
            <a:endParaRPr lang="nl-NL"/>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5" name="Rechthoek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jdelijke aanduiding voor datum 1"/>
          <p:cNvSpPr>
            <a:spLocks noGrp="1"/>
          </p:cNvSpPr>
          <p:nvPr>
            <p:ph type="dt" sz="half" idx="10"/>
          </p:nvPr>
        </p:nvSpPr>
        <p:spPr/>
        <p:txBody>
          <a:bodyPr/>
          <a:lstStyle>
            <a:extLst/>
          </a:lstStyle>
          <a:p>
            <a:endParaRPr lang="nl-NL"/>
          </a:p>
        </p:txBody>
      </p:sp>
      <p:sp>
        <p:nvSpPr>
          <p:cNvPr id="3" name="Tijdelijke aanduiding voor voettekst 2"/>
          <p:cNvSpPr>
            <a:spLocks noGrp="1"/>
          </p:cNvSpPr>
          <p:nvPr>
            <p:ph type="ftr" sz="quarter" idx="11"/>
          </p:nvPr>
        </p:nvSpPr>
        <p:spPr/>
        <p:txBody>
          <a:bodyPr/>
          <a:lstStyle>
            <a:extLst/>
          </a:lstStyle>
          <a:p>
            <a:r>
              <a:rPr lang="nl-NL" smtClean="0"/>
              <a:t>Tereddütsüz İman ve Allah’a tam Güven / Bünyamin YILDIZ</a:t>
            </a:r>
            <a:endParaRPr lang="nl-NL"/>
          </a:p>
        </p:txBody>
      </p:sp>
      <p:sp>
        <p:nvSpPr>
          <p:cNvPr id="4" name="Tijdelijke aanduiding voor dianummer 3"/>
          <p:cNvSpPr>
            <a:spLocks noGrp="1"/>
          </p:cNvSpPr>
          <p:nvPr>
            <p:ph type="sldNum" sz="quarter" idx="12"/>
          </p:nvPr>
        </p:nvSpPr>
        <p:spPr/>
        <p:txBody>
          <a:bodyPr/>
          <a:lstStyle>
            <a:extLst/>
          </a:lstStyle>
          <a:p>
            <a:fld id="{19E36E09-48F1-4E23-9C18-49D5D5B40AD1}" type="slidenum">
              <a:rPr lang="nl-NL" smtClean="0"/>
              <a:pPr/>
              <a:t>‹nr.›</a:t>
            </a:fld>
            <a:endParaRPr lang="nl-NL"/>
          </a:p>
        </p:txBody>
      </p:sp>
      <p:sp>
        <p:nvSpPr>
          <p:cNvPr id="6" name="Rechthoek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nl-NL" smtClean="0"/>
              <a:t>Klik om de stijl te bewerken</a:t>
            </a:r>
            <a:endParaRPr kumimoji="0" lang="en-US"/>
          </a:p>
        </p:txBody>
      </p:sp>
      <p:sp>
        <p:nvSpPr>
          <p:cNvPr id="3" name="Tijdelijke aanduiding voor tekst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nl-NL" smtClean="0"/>
              <a:t>Klik om de modelstijlen te bewerken</a:t>
            </a:r>
          </a:p>
        </p:txBody>
      </p:sp>
      <p:sp>
        <p:nvSpPr>
          <p:cNvPr id="4" name="Tijdelijke aanduiding voor inhoud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5" name="Tijdelijke aanduiding voor datum 4"/>
          <p:cNvSpPr>
            <a:spLocks noGrp="1"/>
          </p:cNvSpPr>
          <p:nvPr>
            <p:ph type="dt" sz="half" idx="10"/>
          </p:nvPr>
        </p:nvSpPr>
        <p:spPr/>
        <p:txBody>
          <a:bodyPr/>
          <a:lstStyle>
            <a:extLst/>
          </a:lstStyle>
          <a:p>
            <a:endParaRPr lang="nl-NL"/>
          </a:p>
        </p:txBody>
      </p:sp>
      <p:sp>
        <p:nvSpPr>
          <p:cNvPr id="6" name="Tijdelijke aanduiding voor voettekst 5"/>
          <p:cNvSpPr>
            <a:spLocks noGrp="1"/>
          </p:cNvSpPr>
          <p:nvPr>
            <p:ph type="ftr" sz="quarter" idx="11"/>
          </p:nvPr>
        </p:nvSpPr>
        <p:spPr/>
        <p:txBody>
          <a:bodyPr/>
          <a:lstStyle>
            <a:extLst/>
          </a:lstStyle>
          <a:p>
            <a:r>
              <a:rPr lang="nl-NL" smtClean="0"/>
              <a:t>Tereddütsüz İman ve Allah’a tam Güven / Bünyamin YILDIZ</a:t>
            </a:r>
            <a:endParaRPr lang="nl-NL"/>
          </a:p>
        </p:txBody>
      </p:sp>
      <p:sp>
        <p:nvSpPr>
          <p:cNvPr id="7" name="Tijdelijke aanduiding voor dianummer 6"/>
          <p:cNvSpPr>
            <a:spLocks noGrp="1"/>
          </p:cNvSpPr>
          <p:nvPr>
            <p:ph type="sldNum" sz="quarter" idx="12"/>
          </p:nvPr>
        </p:nvSpPr>
        <p:spPr/>
        <p:txBody>
          <a:bodyPr/>
          <a:lstStyle>
            <a:extLst/>
          </a:lstStyle>
          <a:p>
            <a:fld id="{19E36E09-48F1-4E23-9C18-49D5D5B40AD1}" type="slidenum">
              <a:rPr lang="nl-NL" smtClean="0"/>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endParaRPr lang="nl-NL"/>
          </a:p>
        </p:txBody>
      </p:sp>
      <p:sp>
        <p:nvSpPr>
          <p:cNvPr id="5" name="Tijdelijke aanduiding voor voettekst 4"/>
          <p:cNvSpPr>
            <a:spLocks noGrp="1"/>
          </p:cNvSpPr>
          <p:nvPr>
            <p:ph type="ftr" sz="quarter" idx="11"/>
          </p:nvPr>
        </p:nvSpPr>
        <p:spPr/>
        <p:txBody>
          <a:bodyPr/>
          <a:lstStyle/>
          <a:p>
            <a:r>
              <a:rPr lang="nl-NL" smtClean="0"/>
              <a:t>Tereddütsüz İman ve Allah’a tam Güven / Bünyamin YILDIZ</a:t>
            </a:r>
            <a:endParaRPr lang="nl-NL"/>
          </a:p>
        </p:txBody>
      </p:sp>
      <p:sp>
        <p:nvSpPr>
          <p:cNvPr id="6" name="Tijdelijke aanduiding voor dianummer 5"/>
          <p:cNvSpPr>
            <a:spLocks noGrp="1"/>
          </p:cNvSpPr>
          <p:nvPr>
            <p:ph type="sldNum" sz="quarter" idx="12"/>
          </p:nvPr>
        </p:nvSpPr>
        <p:spPr/>
        <p:txBody>
          <a:bodyPr/>
          <a:lstStyle/>
          <a:p>
            <a:fld id="{23425827-4C8B-4118-9177-385925536C23}" type="slidenum">
              <a:rPr lang="nl-NL" smtClean="0"/>
              <a:pPr/>
              <a:t>‹nr.›</a:t>
            </a:fld>
            <a:endParaRPr lang="nl-NL"/>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nl-NL" smtClean="0"/>
              <a:t>Klik om de stijl te bewerken</a:t>
            </a:r>
            <a:endParaRPr kumimoji="0" lang="en-US"/>
          </a:p>
        </p:txBody>
      </p:sp>
      <p:sp>
        <p:nvSpPr>
          <p:cNvPr id="5" name="Tijdelijke aanduiding voor datum 4"/>
          <p:cNvSpPr>
            <a:spLocks noGrp="1"/>
          </p:cNvSpPr>
          <p:nvPr>
            <p:ph type="dt" sz="half" idx="10"/>
          </p:nvPr>
        </p:nvSpPr>
        <p:spPr/>
        <p:txBody>
          <a:bodyPr/>
          <a:lstStyle>
            <a:extLst/>
          </a:lstStyle>
          <a:p>
            <a:endParaRPr lang="nl-NL"/>
          </a:p>
        </p:txBody>
      </p:sp>
      <p:sp>
        <p:nvSpPr>
          <p:cNvPr id="6" name="Tijdelijke aanduiding voor voettekst 5"/>
          <p:cNvSpPr>
            <a:spLocks noGrp="1"/>
          </p:cNvSpPr>
          <p:nvPr>
            <p:ph type="ftr" sz="quarter" idx="11"/>
          </p:nvPr>
        </p:nvSpPr>
        <p:spPr/>
        <p:txBody>
          <a:bodyPr/>
          <a:lstStyle>
            <a:extLst/>
          </a:lstStyle>
          <a:p>
            <a:r>
              <a:rPr lang="nl-NL" smtClean="0"/>
              <a:t>Tereddütsüz İman ve Allah’a tam Güven / Bünyamin YILDIZ</a:t>
            </a:r>
            <a:endParaRPr lang="nl-NL"/>
          </a:p>
        </p:txBody>
      </p:sp>
      <p:sp>
        <p:nvSpPr>
          <p:cNvPr id="7" name="Tijdelijke aanduiding voor dianummer 6"/>
          <p:cNvSpPr>
            <a:spLocks noGrp="1"/>
          </p:cNvSpPr>
          <p:nvPr>
            <p:ph type="sldNum" sz="quarter" idx="12"/>
          </p:nvPr>
        </p:nvSpPr>
        <p:spPr/>
        <p:txBody>
          <a:bodyPr/>
          <a:lstStyle>
            <a:extLst/>
          </a:lstStyle>
          <a:p>
            <a:fld id="{19E36E09-48F1-4E23-9C18-49D5D5B40AD1}" type="slidenum">
              <a:rPr lang="nl-NL" smtClean="0"/>
              <a:pPr/>
              <a:t>‹nr.›</a:t>
            </a:fld>
            <a:endParaRPr lang="nl-NL"/>
          </a:p>
        </p:txBody>
      </p:sp>
      <p:sp>
        <p:nvSpPr>
          <p:cNvPr id="8" name="Rechthoek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Tijdelijke aanduiding voor afbeelding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nl-NL" smtClean="0"/>
              <a:t>Klik op het pictogram als u een afbeelding wilt toevoegen</a:t>
            </a:r>
            <a:endParaRPr kumimoji="0" lang="en-US" dirty="0"/>
          </a:p>
        </p:txBody>
      </p:sp>
      <p:sp>
        <p:nvSpPr>
          <p:cNvPr id="9" name="Stroomdiagram: Proce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Stroomdiagram: Proce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ijdelijke aanduiding voor tekst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nl-NL" smtClean="0"/>
              <a:t>Klik om de modelstijlen te bewerken</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extLst/>
          </a:lstStyle>
          <a:p>
            <a:r>
              <a:rPr kumimoji="0" lang="nl-NL" smtClean="0"/>
              <a:t>Klik om de stijl te bewerken</a:t>
            </a:r>
            <a:endParaRPr kumimoji="0" lang="en-US"/>
          </a:p>
        </p:txBody>
      </p:sp>
      <p:sp>
        <p:nvSpPr>
          <p:cNvPr id="3" name="Tijdelijke aanduiding voor verticale tekst 2"/>
          <p:cNvSpPr>
            <a:spLocks noGrp="1"/>
          </p:cNvSpPr>
          <p:nvPr>
            <p:ph type="body" orient="vert" idx="1"/>
          </p:nvPr>
        </p:nvSpPr>
        <p:spPr/>
        <p:txBody>
          <a:bodyPr vert="eaVert"/>
          <a:lstStyle>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p:txBody>
          <a:bodyPr/>
          <a:lstStyle>
            <a:extLst/>
          </a:lstStyle>
          <a:p>
            <a:endParaRPr lang="nl-NL"/>
          </a:p>
        </p:txBody>
      </p:sp>
      <p:sp>
        <p:nvSpPr>
          <p:cNvPr id="5" name="Tijdelijke aanduiding voor voettekst 4"/>
          <p:cNvSpPr>
            <a:spLocks noGrp="1"/>
          </p:cNvSpPr>
          <p:nvPr>
            <p:ph type="ftr" sz="quarter" idx="11"/>
          </p:nvPr>
        </p:nvSpPr>
        <p:spPr/>
        <p:txBody>
          <a:bodyPr/>
          <a:lstStyle>
            <a:extLst/>
          </a:lstStyle>
          <a:p>
            <a:r>
              <a:rPr lang="nl-NL" smtClean="0"/>
              <a:t>Tereddütsüz İman ve Allah’a tam Güven / Bünyamin YILDIZ</a:t>
            </a:r>
            <a:endParaRPr lang="nl-NL"/>
          </a:p>
        </p:txBody>
      </p:sp>
      <p:sp>
        <p:nvSpPr>
          <p:cNvPr id="6" name="Tijdelijke aanduiding voor dianummer 5"/>
          <p:cNvSpPr>
            <a:spLocks noGrp="1"/>
          </p:cNvSpPr>
          <p:nvPr>
            <p:ph type="sldNum" sz="quarter" idx="12"/>
          </p:nvPr>
        </p:nvSpPr>
        <p:spPr/>
        <p:txBody>
          <a:bodyPr/>
          <a:lstStyle>
            <a:extLst/>
          </a:lstStyle>
          <a:p>
            <a:fld id="{19E36E09-48F1-4E23-9C18-49D5D5B40AD1}" type="slidenum">
              <a:rPr lang="nl-NL" smtClean="0"/>
              <a:pPr/>
              <a:t>‹nr.›</a:t>
            </a:fld>
            <a:endParaRPr lang="nl-NL"/>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858000" y="274639"/>
            <a:ext cx="1828800" cy="5851525"/>
          </a:xfrm>
        </p:spPr>
        <p:txBody>
          <a:bodyPr vert="eaVert"/>
          <a:lstStyle>
            <a:extLst/>
          </a:lstStyle>
          <a:p>
            <a:r>
              <a:rPr kumimoji="0" lang="nl-NL" smtClean="0"/>
              <a:t>Klik om de stijl te bewerken</a:t>
            </a:r>
            <a:endParaRPr kumimoji="0" lang="en-US"/>
          </a:p>
        </p:txBody>
      </p:sp>
      <p:sp>
        <p:nvSpPr>
          <p:cNvPr id="3" name="Tijdelijke aanduiding voor verticale tekst 2"/>
          <p:cNvSpPr>
            <a:spLocks noGrp="1"/>
          </p:cNvSpPr>
          <p:nvPr>
            <p:ph type="body" orient="vert" idx="1"/>
          </p:nvPr>
        </p:nvSpPr>
        <p:spPr>
          <a:xfrm>
            <a:off x="1143000" y="274640"/>
            <a:ext cx="5562600" cy="5851525"/>
          </a:xfrm>
        </p:spPr>
        <p:txBody>
          <a:bodyPr vert="eaVert"/>
          <a:lstStyle>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p:txBody>
          <a:bodyPr/>
          <a:lstStyle>
            <a:extLst/>
          </a:lstStyle>
          <a:p>
            <a:endParaRPr lang="nl-NL"/>
          </a:p>
        </p:txBody>
      </p:sp>
      <p:sp>
        <p:nvSpPr>
          <p:cNvPr id="5" name="Tijdelijke aanduiding voor voettekst 4"/>
          <p:cNvSpPr>
            <a:spLocks noGrp="1"/>
          </p:cNvSpPr>
          <p:nvPr>
            <p:ph type="ftr" sz="quarter" idx="11"/>
          </p:nvPr>
        </p:nvSpPr>
        <p:spPr/>
        <p:txBody>
          <a:bodyPr/>
          <a:lstStyle>
            <a:extLst/>
          </a:lstStyle>
          <a:p>
            <a:r>
              <a:rPr lang="nl-NL" smtClean="0"/>
              <a:t>Tereddütsüz İman ve Allah’a tam Güven / Bünyamin YILDIZ</a:t>
            </a:r>
            <a:endParaRPr lang="nl-NL"/>
          </a:p>
        </p:txBody>
      </p:sp>
      <p:sp>
        <p:nvSpPr>
          <p:cNvPr id="6" name="Tijdelijke aanduiding voor dianummer 5"/>
          <p:cNvSpPr>
            <a:spLocks noGrp="1"/>
          </p:cNvSpPr>
          <p:nvPr>
            <p:ph type="sldNum" sz="quarter" idx="12"/>
          </p:nvPr>
        </p:nvSpPr>
        <p:spPr/>
        <p:txBody>
          <a:bodyPr/>
          <a:lstStyle>
            <a:extLst/>
          </a:lstStyle>
          <a:p>
            <a:fld id="{19E36E09-48F1-4E23-9C18-49D5D5B40AD1}" type="slidenum">
              <a:rPr lang="nl-NL" smtClean="0"/>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endParaRPr lang="nl-NL"/>
          </a:p>
        </p:txBody>
      </p:sp>
      <p:sp>
        <p:nvSpPr>
          <p:cNvPr id="5" name="Tijdelijke aanduiding voor voettekst 4"/>
          <p:cNvSpPr>
            <a:spLocks noGrp="1"/>
          </p:cNvSpPr>
          <p:nvPr>
            <p:ph type="ftr" sz="quarter" idx="11"/>
          </p:nvPr>
        </p:nvSpPr>
        <p:spPr/>
        <p:txBody>
          <a:bodyPr/>
          <a:lstStyle/>
          <a:p>
            <a:r>
              <a:rPr lang="nl-NL" smtClean="0"/>
              <a:t>Tereddütsüz İman ve Allah’a tam Güven / Bünyamin YILDIZ</a:t>
            </a:r>
            <a:endParaRPr lang="nl-NL"/>
          </a:p>
        </p:txBody>
      </p:sp>
      <p:sp>
        <p:nvSpPr>
          <p:cNvPr id="6" name="Tijdelijke aanduiding voor dianummer 5"/>
          <p:cNvSpPr>
            <a:spLocks noGrp="1"/>
          </p:cNvSpPr>
          <p:nvPr>
            <p:ph type="sldNum" sz="quarter" idx="12"/>
          </p:nvPr>
        </p:nvSpPr>
        <p:spPr/>
        <p:txBody>
          <a:bodyPr/>
          <a:lstStyle/>
          <a:p>
            <a:fld id="{23425827-4C8B-4118-9177-385925536C23}" type="slidenum">
              <a:rPr lang="nl-NL" smtClean="0"/>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endParaRPr lang="nl-NL"/>
          </a:p>
        </p:txBody>
      </p:sp>
      <p:sp>
        <p:nvSpPr>
          <p:cNvPr id="6" name="Tijdelijke aanduiding voor voettekst 5"/>
          <p:cNvSpPr>
            <a:spLocks noGrp="1"/>
          </p:cNvSpPr>
          <p:nvPr>
            <p:ph type="ftr" sz="quarter" idx="11"/>
          </p:nvPr>
        </p:nvSpPr>
        <p:spPr/>
        <p:txBody>
          <a:bodyPr/>
          <a:lstStyle/>
          <a:p>
            <a:r>
              <a:rPr lang="nl-NL" smtClean="0"/>
              <a:t>Tereddütsüz İman ve Allah’a tam Güven / Bünyamin YILDIZ</a:t>
            </a:r>
            <a:endParaRPr lang="nl-NL"/>
          </a:p>
        </p:txBody>
      </p:sp>
      <p:sp>
        <p:nvSpPr>
          <p:cNvPr id="7" name="Tijdelijke aanduiding voor dianummer 6"/>
          <p:cNvSpPr>
            <a:spLocks noGrp="1"/>
          </p:cNvSpPr>
          <p:nvPr>
            <p:ph type="sldNum" sz="quarter" idx="12"/>
          </p:nvPr>
        </p:nvSpPr>
        <p:spPr/>
        <p:txBody>
          <a:bodyPr/>
          <a:lstStyle/>
          <a:p>
            <a:fld id="{23425827-4C8B-4118-9177-385925536C23}" type="slidenum">
              <a:rPr lang="nl-NL" smtClean="0"/>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endParaRPr lang="nl-NL"/>
          </a:p>
        </p:txBody>
      </p:sp>
      <p:sp>
        <p:nvSpPr>
          <p:cNvPr id="8" name="Tijdelijke aanduiding voor voettekst 7"/>
          <p:cNvSpPr>
            <a:spLocks noGrp="1"/>
          </p:cNvSpPr>
          <p:nvPr>
            <p:ph type="ftr" sz="quarter" idx="11"/>
          </p:nvPr>
        </p:nvSpPr>
        <p:spPr/>
        <p:txBody>
          <a:bodyPr/>
          <a:lstStyle/>
          <a:p>
            <a:r>
              <a:rPr lang="nl-NL" smtClean="0"/>
              <a:t>Tereddütsüz İman ve Allah’a tam Güven / Bünyamin YILDIZ</a:t>
            </a:r>
            <a:endParaRPr lang="nl-NL"/>
          </a:p>
        </p:txBody>
      </p:sp>
      <p:sp>
        <p:nvSpPr>
          <p:cNvPr id="9" name="Tijdelijke aanduiding voor dianummer 8"/>
          <p:cNvSpPr>
            <a:spLocks noGrp="1"/>
          </p:cNvSpPr>
          <p:nvPr>
            <p:ph type="sldNum" sz="quarter" idx="12"/>
          </p:nvPr>
        </p:nvSpPr>
        <p:spPr/>
        <p:txBody>
          <a:bodyPr/>
          <a:lstStyle/>
          <a:p>
            <a:fld id="{23425827-4C8B-4118-9177-385925536C23}" type="slidenum">
              <a:rPr lang="nl-NL" smtClean="0"/>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endParaRPr lang="nl-NL"/>
          </a:p>
        </p:txBody>
      </p:sp>
      <p:sp>
        <p:nvSpPr>
          <p:cNvPr id="4" name="Tijdelijke aanduiding voor voettekst 3"/>
          <p:cNvSpPr>
            <a:spLocks noGrp="1"/>
          </p:cNvSpPr>
          <p:nvPr>
            <p:ph type="ftr" sz="quarter" idx="11"/>
          </p:nvPr>
        </p:nvSpPr>
        <p:spPr/>
        <p:txBody>
          <a:bodyPr/>
          <a:lstStyle/>
          <a:p>
            <a:r>
              <a:rPr lang="nl-NL" smtClean="0"/>
              <a:t>Tereddütsüz İman ve Allah’a tam Güven / Bünyamin YILDIZ</a:t>
            </a:r>
            <a:endParaRPr lang="nl-NL"/>
          </a:p>
        </p:txBody>
      </p:sp>
      <p:sp>
        <p:nvSpPr>
          <p:cNvPr id="5" name="Tijdelijke aanduiding voor dianummer 4"/>
          <p:cNvSpPr>
            <a:spLocks noGrp="1"/>
          </p:cNvSpPr>
          <p:nvPr>
            <p:ph type="sldNum" sz="quarter" idx="12"/>
          </p:nvPr>
        </p:nvSpPr>
        <p:spPr/>
        <p:txBody>
          <a:bodyPr/>
          <a:lstStyle/>
          <a:p>
            <a:fld id="{23425827-4C8B-4118-9177-385925536C23}" type="slidenum">
              <a:rPr lang="nl-NL" smtClean="0"/>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endParaRPr lang="nl-NL"/>
          </a:p>
        </p:txBody>
      </p:sp>
      <p:sp>
        <p:nvSpPr>
          <p:cNvPr id="3" name="Tijdelijke aanduiding voor voettekst 2"/>
          <p:cNvSpPr>
            <a:spLocks noGrp="1"/>
          </p:cNvSpPr>
          <p:nvPr>
            <p:ph type="ftr" sz="quarter" idx="11"/>
          </p:nvPr>
        </p:nvSpPr>
        <p:spPr/>
        <p:txBody>
          <a:bodyPr/>
          <a:lstStyle/>
          <a:p>
            <a:r>
              <a:rPr lang="nl-NL" smtClean="0"/>
              <a:t>Tereddütsüz İman ve Allah’a tam Güven / Bünyamin YILDIZ</a:t>
            </a:r>
            <a:endParaRPr lang="nl-NL"/>
          </a:p>
        </p:txBody>
      </p:sp>
      <p:sp>
        <p:nvSpPr>
          <p:cNvPr id="4" name="Tijdelijke aanduiding voor dianummer 3"/>
          <p:cNvSpPr>
            <a:spLocks noGrp="1"/>
          </p:cNvSpPr>
          <p:nvPr>
            <p:ph type="sldNum" sz="quarter" idx="12"/>
          </p:nvPr>
        </p:nvSpPr>
        <p:spPr/>
        <p:txBody>
          <a:bodyPr/>
          <a:lstStyle/>
          <a:p>
            <a:fld id="{23425827-4C8B-4118-9177-385925536C23}" type="slidenum">
              <a:rPr lang="nl-NL" smtClean="0"/>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endParaRPr lang="nl-NL"/>
          </a:p>
        </p:txBody>
      </p:sp>
      <p:sp>
        <p:nvSpPr>
          <p:cNvPr id="6" name="Tijdelijke aanduiding voor voettekst 5"/>
          <p:cNvSpPr>
            <a:spLocks noGrp="1"/>
          </p:cNvSpPr>
          <p:nvPr>
            <p:ph type="ftr" sz="quarter" idx="11"/>
          </p:nvPr>
        </p:nvSpPr>
        <p:spPr/>
        <p:txBody>
          <a:bodyPr/>
          <a:lstStyle/>
          <a:p>
            <a:r>
              <a:rPr lang="nl-NL" smtClean="0"/>
              <a:t>Tereddütsüz İman ve Allah’a tam Güven / Bünyamin YILDIZ</a:t>
            </a:r>
            <a:endParaRPr lang="nl-NL"/>
          </a:p>
        </p:txBody>
      </p:sp>
      <p:sp>
        <p:nvSpPr>
          <p:cNvPr id="7" name="Tijdelijke aanduiding voor dianummer 6"/>
          <p:cNvSpPr>
            <a:spLocks noGrp="1"/>
          </p:cNvSpPr>
          <p:nvPr>
            <p:ph type="sldNum" sz="quarter" idx="12"/>
          </p:nvPr>
        </p:nvSpPr>
        <p:spPr/>
        <p:txBody>
          <a:bodyPr/>
          <a:lstStyle/>
          <a:p>
            <a:fld id="{23425827-4C8B-4118-9177-385925536C23}" type="slidenum">
              <a:rPr lang="nl-NL" smtClean="0"/>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endParaRPr lang="nl-NL"/>
          </a:p>
        </p:txBody>
      </p:sp>
      <p:sp>
        <p:nvSpPr>
          <p:cNvPr id="6" name="Tijdelijke aanduiding voor voettekst 5"/>
          <p:cNvSpPr>
            <a:spLocks noGrp="1"/>
          </p:cNvSpPr>
          <p:nvPr>
            <p:ph type="ftr" sz="quarter" idx="11"/>
          </p:nvPr>
        </p:nvSpPr>
        <p:spPr/>
        <p:txBody>
          <a:bodyPr/>
          <a:lstStyle/>
          <a:p>
            <a:r>
              <a:rPr lang="nl-NL" smtClean="0"/>
              <a:t>Tereddütsüz İman ve Allah’a tam Güven / Bünyamin YILDIZ</a:t>
            </a:r>
            <a:endParaRPr lang="nl-NL"/>
          </a:p>
        </p:txBody>
      </p:sp>
      <p:sp>
        <p:nvSpPr>
          <p:cNvPr id="7" name="Tijdelijke aanduiding voor dianummer 6"/>
          <p:cNvSpPr>
            <a:spLocks noGrp="1"/>
          </p:cNvSpPr>
          <p:nvPr>
            <p:ph type="sldNum" sz="quarter" idx="12"/>
          </p:nvPr>
        </p:nvSpPr>
        <p:spPr/>
        <p:txBody>
          <a:bodyPr/>
          <a:lstStyle/>
          <a:p>
            <a:fld id="{23425827-4C8B-4118-9177-385925536C23}" type="slidenum">
              <a:rPr lang="nl-NL" smtClean="0"/>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nl-NL" smtClean="0"/>
              <a:t>Tereddütsüz İman ve Allah’a tam Güven / Bünyamin YILDIZ</a:t>
            </a:r>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425827-4C8B-4118-9177-385925536C23}" type="slidenum">
              <a:rPr lang="nl-NL" smtClean="0"/>
              <a:pPr/>
              <a:t>‹nr.›</a:t>
            </a:fld>
            <a:endParaRPr lang="nl-NL"/>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Cirkel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ing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hthoek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jdelijke aanduiding voor titel 4"/>
          <p:cNvSpPr>
            <a:spLocks noGrp="1"/>
          </p:cNvSpPr>
          <p:nvPr>
            <p:ph type="title"/>
          </p:nvPr>
        </p:nvSpPr>
        <p:spPr>
          <a:xfrm>
            <a:off x="1435608" y="274638"/>
            <a:ext cx="7498080" cy="1143000"/>
          </a:xfrm>
          <a:prstGeom prst="rect">
            <a:avLst/>
          </a:prstGeom>
        </p:spPr>
        <p:txBody>
          <a:bodyPr anchor="ctr">
            <a:normAutofit/>
          </a:bodyPr>
          <a:lstStyle>
            <a:extLst/>
          </a:lstStyle>
          <a:p>
            <a:r>
              <a:rPr kumimoji="0" lang="nl-NL" smtClean="0"/>
              <a:t>Klik om de stijl te bewerken</a:t>
            </a:r>
            <a:endParaRPr kumimoji="0" lang="en-US"/>
          </a:p>
        </p:txBody>
      </p:sp>
      <p:sp>
        <p:nvSpPr>
          <p:cNvPr id="9" name="Tijdelijke aanduiding voor tekst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nl-NL" smtClean="0"/>
              <a:t>Klik om de modelstijlen te bewerken</a:t>
            </a:r>
          </a:p>
          <a:p>
            <a:pPr lvl="1" eaLnBrk="1" latinLnBrk="0" hangingPunct="1"/>
            <a:r>
              <a:rPr kumimoji="0" lang="nl-NL" smtClean="0"/>
              <a:t>Tweede niveau</a:t>
            </a:r>
          </a:p>
          <a:p>
            <a:pPr lvl="2" eaLnBrk="1" latinLnBrk="0" hangingPunct="1"/>
            <a:r>
              <a:rPr kumimoji="0" lang="nl-NL" smtClean="0"/>
              <a:t>Derde niveau</a:t>
            </a:r>
          </a:p>
          <a:p>
            <a:pPr lvl="3" eaLnBrk="1" latinLnBrk="0" hangingPunct="1"/>
            <a:r>
              <a:rPr kumimoji="0" lang="nl-NL" smtClean="0"/>
              <a:t>Vierde niveau</a:t>
            </a:r>
          </a:p>
          <a:p>
            <a:pPr lvl="4" eaLnBrk="1" latinLnBrk="0" hangingPunct="1"/>
            <a:r>
              <a:rPr kumimoji="0" lang="nl-NL" smtClean="0"/>
              <a:t>Vijfde niveau</a:t>
            </a:r>
            <a:endParaRPr kumimoji="0" lang="en-US"/>
          </a:p>
        </p:txBody>
      </p:sp>
      <p:sp>
        <p:nvSpPr>
          <p:cNvPr id="24" name="Tijdelijke aanduiding voor datum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endParaRPr lang="nl-NL"/>
          </a:p>
        </p:txBody>
      </p:sp>
      <p:sp>
        <p:nvSpPr>
          <p:cNvPr id="10" name="Tijdelijke aanduiding voor voettekst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r>
              <a:rPr lang="nl-NL" smtClean="0"/>
              <a:t>Tereddütsüz İman ve Allah’a tam Güven / Bünyamin YILDIZ</a:t>
            </a:r>
            <a:endParaRPr lang="nl-NL"/>
          </a:p>
        </p:txBody>
      </p:sp>
      <p:sp>
        <p:nvSpPr>
          <p:cNvPr id="22" name="Tijdelijke aanduiding voor dianumm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23425827-4C8B-4118-9177-385925536C23}" type="slidenum">
              <a:rPr lang="nl-NL" smtClean="0"/>
              <a:pPr/>
              <a:t>‹nr.›</a:t>
            </a:fld>
            <a:endParaRPr lang="nl-NL"/>
          </a:p>
        </p:txBody>
      </p:sp>
      <p:sp>
        <p:nvSpPr>
          <p:cNvPr id="15" name="Rechthoek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523046" y="500042"/>
            <a:ext cx="7620954" cy="1643074"/>
          </a:xfrm>
        </p:spPr>
        <p:txBody>
          <a:bodyPr>
            <a:noAutofit/>
          </a:bodyPr>
          <a:lstStyle/>
          <a:p>
            <a:r>
              <a:rPr lang="nl-NL" sz="5400" b="1" dirty="0" err="1" smtClean="0">
                <a:solidFill>
                  <a:schemeClr val="tx1"/>
                </a:solidFill>
                <a:latin typeface="Times New Roman" pitchFamily="18" charset="0"/>
                <a:cs typeface="Times New Roman" pitchFamily="18" charset="0"/>
              </a:rPr>
              <a:t>Tereddütsüz</a:t>
            </a:r>
            <a:r>
              <a:rPr lang="nl-NL" sz="5400" b="1" dirty="0" smtClean="0">
                <a:solidFill>
                  <a:schemeClr val="tx1"/>
                </a:solidFill>
                <a:latin typeface="Times New Roman" pitchFamily="18" charset="0"/>
                <a:cs typeface="Times New Roman" pitchFamily="18" charset="0"/>
              </a:rPr>
              <a:t> </a:t>
            </a:r>
            <a:r>
              <a:rPr lang="nl-NL" sz="5400" b="1" dirty="0" err="1" smtClean="0">
                <a:solidFill>
                  <a:schemeClr val="tx1"/>
                </a:solidFill>
                <a:latin typeface="Times New Roman" pitchFamily="18" charset="0"/>
                <a:cs typeface="Times New Roman" pitchFamily="18" charset="0"/>
              </a:rPr>
              <a:t>İman</a:t>
            </a:r>
            <a:r>
              <a:rPr lang="nl-NL" sz="5400" b="1" dirty="0" smtClean="0">
                <a:solidFill>
                  <a:schemeClr val="tx1"/>
                </a:solidFill>
                <a:latin typeface="Times New Roman" pitchFamily="18" charset="0"/>
                <a:cs typeface="Times New Roman" pitchFamily="18" charset="0"/>
              </a:rPr>
              <a:t> </a:t>
            </a:r>
            <a:r>
              <a:rPr lang="nl-NL" sz="5400" b="1" dirty="0" err="1" smtClean="0">
                <a:solidFill>
                  <a:schemeClr val="tx1"/>
                </a:solidFill>
                <a:latin typeface="Times New Roman" pitchFamily="18" charset="0"/>
                <a:cs typeface="Times New Roman" pitchFamily="18" charset="0"/>
              </a:rPr>
              <a:t>ve</a:t>
            </a:r>
            <a:r>
              <a:rPr lang="nl-NL" sz="5400" b="1" dirty="0" smtClean="0">
                <a:solidFill>
                  <a:schemeClr val="tx1"/>
                </a:solidFill>
                <a:latin typeface="Times New Roman" pitchFamily="18" charset="0"/>
                <a:cs typeface="Times New Roman" pitchFamily="18" charset="0"/>
              </a:rPr>
              <a:t> </a:t>
            </a:r>
            <a:r>
              <a:rPr lang="tr-TR" sz="5400" b="1" dirty="0" smtClean="0">
                <a:solidFill>
                  <a:schemeClr val="tx1"/>
                </a:solidFill>
                <a:latin typeface="Times New Roman" pitchFamily="18" charset="0"/>
                <a:cs typeface="Times New Roman" pitchFamily="18" charset="0"/>
              </a:rPr>
              <a:t/>
            </a:r>
            <a:br>
              <a:rPr lang="tr-TR" sz="5400" b="1" dirty="0" smtClean="0">
                <a:solidFill>
                  <a:schemeClr val="tx1"/>
                </a:solidFill>
                <a:latin typeface="Times New Roman" pitchFamily="18" charset="0"/>
                <a:cs typeface="Times New Roman" pitchFamily="18" charset="0"/>
              </a:rPr>
            </a:br>
            <a:r>
              <a:rPr lang="tr-TR" sz="5400" b="1" dirty="0" smtClean="0">
                <a:solidFill>
                  <a:schemeClr val="tx1"/>
                </a:solidFill>
                <a:latin typeface="Times New Roman" pitchFamily="18" charset="0"/>
                <a:cs typeface="Times New Roman" pitchFamily="18" charset="0"/>
              </a:rPr>
              <a:t>   </a:t>
            </a:r>
            <a:r>
              <a:rPr lang="nl-NL" sz="5400" b="1" dirty="0" err="1" smtClean="0">
                <a:solidFill>
                  <a:schemeClr val="tx1"/>
                </a:solidFill>
                <a:latin typeface="Times New Roman" pitchFamily="18" charset="0"/>
                <a:cs typeface="Times New Roman" pitchFamily="18" charset="0"/>
              </a:rPr>
              <a:t>Allah’a</a:t>
            </a:r>
            <a:r>
              <a:rPr lang="nl-NL" sz="5400" b="1" dirty="0" smtClean="0">
                <a:solidFill>
                  <a:schemeClr val="tx1"/>
                </a:solidFill>
                <a:latin typeface="Times New Roman" pitchFamily="18" charset="0"/>
                <a:cs typeface="Times New Roman" pitchFamily="18" charset="0"/>
              </a:rPr>
              <a:t> tam </a:t>
            </a:r>
            <a:r>
              <a:rPr lang="nl-NL" sz="5400" b="1" dirty="0" err="1" smtClean="0">
                <a:solidFill>
                  <a:schemeClr val="tx1"/>
                </a:solidFill>
                <a:latin typeface="Times New Roman" pitchFamily="18" charset="0"/>
                <a:cs typeface="Times New Roman" pitchFamily="18" charset="0"/>
              </a:rPr>
              <a:t>Güven</a:t>
            </a:r>
            <a:endParaRPr lang="nl-NL" sz="5400" b="1" dirty="0">
              <a:solidFill>
                <a:schemeClr val="tx1"/>
              </a:solidFill>
              <a:latin typeface="Times New Roman" pitchFamily="18" charset="0"/>
              <a:cs typeface="Times New Roman" pitchFamily="18" charset="0"/>
            </a:endParaRPr>
          </a:p>
        </p:txBody>
      </p:sp>
      <p:sp>
        <p:nvSpPr>
          <p:cNvPr id="3" name="Ondertitel 2"/>
          <p:cNvSpPr>
            <a:spLocks noGrp="1"/>
          </p:cNvSpPr>
          <p:nvPr>
            <p:ph type="subTitle" idx="1"/>
          </p:nvPr>
        </p:nvSpPr>
        <p:spPr>
          <a:xfrm>
            <a:off x="1500166" y="4929198"/>
            <a:ext cx="6400800" cy="1752600"/>
          </a:xfrm>
        </p:spPr>
        <p:txBody>
          <a:bodyPr/>
          <a:lstStyle/>
          <a:p>
            <a:pPr marL="0" algn="ctr"/>
            <a:r>
              <a:rPr lang="tr-TR" sz="2800" b="1" dirty="0" smtClean="0">
                <a:solidFill>
                  <a:schemeClr val="tx1"/>
                </a:solidFill>
                <a:latin typeface="Times New Roman" pitchFamily="18" charset="0"/>
                <a:cs typeface="Times New Roman" pitchFamily="18" charset="0"/>
              </a:rPr>
              <a:t>Hazırlayan:</a:t>
            </a:r>
            <a:br>
              <a:rPr lang="tr-TR" sz="2800" b="1" dirty="0" smtClean="0">
                <a:solidFill>
                  <a:schemeClr val="tx1"/>
                </a:solidFill>
                <a:latin typeface="Times New Roman" pitchFamily="18" charset="0"/>
                <a:cs typeface="Times New Roman" pitchFamily="18" charset="0"/>
              </a:rPr>
            </a:br>
            <a:r>
              <a:rPr lang="tr-TR" sz="2800" b="1" dirty="0" smtClean="0">
                <a:solidFill>
                  <a:schemeClr val="tx1"/>
                </a:solidFill>
                <a:latin typeface="Times New Roman" pitchFamily="18" charset="0"/>
                <a:cs typeface="Times New Roman" pitchFamily="18" charset="0"/>
              </a:rPr>
              <a:t>Bünyamin</a:t>
            </a:r>
            <a:r>
              <a:rPr lang="tr-TR" b="1" dirty="0" smtClean="0">
                <a:solidFill>
                  <a:schemeClr val="tx1"/>
                </a:solidFill>
                <a:latin typeface="Times New Roman" pitchFamily="18" charset="0"/>
                <a:cs typeface="Times New Roman" pitchFamily="18" charset="0"/>
              </a:rPr>
              <a:t> </a:t>
            </a:r>
            <a:r>
              <a:rPr lang="tr-TR" b="1" dirty="0" smtClean="0">
                <a:solidFill>
                  <a:schemeClr val="tx1"/>
                </a:solidFill>
                <a:latin typeface="Times New Roman" pitchFamily="18" charset="0"/>
                <a:cs typeface="Times New Roman" pitchFamily="18" charset="0"/>
              </a:rPr>
              <a:t>YILDIZ</a:t>
            </a:r>
            <a:br>
              <a:rPr lang="tr-TR" b="1" dirty="0" smtClean="0">
                <a:solidFill>
                  <a:schemeClr val="tx1"/>
                </a:solidFill>
                <a:latin typeface="Times New Roman" pitchFamily="18" charset="0"/>
                <a:cs typeface="Times New Roman" pitchFamily="18" charset="0"/>
              </a:rPr>
            </a:br>
            <a:endParaRPr lang="nl-NL" b="1" dirty="0">
              <a:solidFill>
                <a:schemeClr val="tx1"/>
              </a:solidFill>
              <a:latin typeface="Times New Roman" pitchFamily="18" charset="0"/>
              <a:cs typeface="Times New Roman" pitchFamily="18" charset="0"/>
            </a:endParaRPr>
          </a:p>
        </p:txBody>
      </p:sp>
      <p:sp>
        <p:nvSpPr>
          <p:cNvPr id="4" name="Tijdelijke aanduiding voor voettekst 3"/>
          <p:cNvSpPr>
            <a:spLocks noGrp="1"/>
          </p:cNvSpPr>
          <p:nvPr>
            <p:ph type="ftr" sz="quarter" idx="11"/>
          </p:nvPr>
        </p:nvSpPr>
        <p:spPr/>
        <p:txBody>
          <a:bodyPr/>
          <a:lstStyle/>
          <a:p>
            <a:r>
              <a:rPr lang="tr-TR" b="1" smtClean="0">
                <a:latin typeface="Times New Roman" pitchFamily="18" charset="0"/>
                <a:cs typeface="Times New Roman" pitchFamily="18" charset="0"/>
              </a:rPr>
              <a:t>Tereddütsüz İman ve Allah’a tam Güven / Bünyamin YILDIZ</a:t>
            </a:r>
            <a:endParaRPr lang="nl-NL" b="1" dirty="0">
              <a:latin typeface="Times New Roman" pitchFamily="18" charset="0"/>
              <a:cs typeface="Times New Roman" pitchFamily="18" charset="0"/>
            </a:endParaRPr>
          </a:p>
        </p:txBody>
      </p:sp>
      <p:pic>
        <p:nvPicPr>
          <p:cNvPr id="6" name="Afbeelding 5" descr="images.jpg"/>
          <p:cNvPicPr>
            <a:picLocks noChangeAspect="1"/>
          </p:cNvPicPr>
          <p:nvPr/>
        </p:nvPicPr>
        <p:blipFill>
          <a:blip r:embed="rId2"/>
          <a:stretch>
            <a:fillRect/>
          </a:stretch>
        </p:blipFill>
        <p:spPr>
          <a:xfrm>
            <a:off x="2857488" y="2285992"/>
            <a:ext cx="3929090" cy="2338389"/>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tr-TR" sz="2800" dirty="0" smtClean="0">
                <a:latin typeface="Times New Roman" pitchFamily="18" charset="0"/>
                <a:cs typeface="Times New Roman" pitchFamily="18" charset="0"/>
              </a:rPr>
              <a:t>Müslim, Zikir 67</a:t>
            </a:r>
            <a:endParaRPr lang="nl-NL" sz="2800" dirty="0">
              <a:latin typeface="Times New Roman" pitchFamily="18" charset="0"/>
              <a:cs typeface="Times New Roman" pitchFamily="18" charset="0"/>
            </a:endParaRPr>
          </a:p>
        </p:txBody>
      </p:sp>
      <p:sp>
        <p:nvSpPr>
          <p:cNvPr id="3" name="Tijdelijke aanduiding voor inhoud 2"/>
          <p:cNvSpPr>
            <a:spLocks noGrp="1"/>
          </p:cNvSpPr>
          <p:nvPr>
            <p:ph idx="1"/>
          </p:nvPr>
        </p:nvSpPr>
        <p:spPr>
          <a:xfrm>
            <a:off x="1435608" y="1928802"/>
            <a:ext cx="7498080" cy="4319598"/>
          </a:xfrm>
        </p:spPr>
        <p:txBody>
          <a:bodyPr>
            <a:normAutofit/>
          </a:bodyPr>
          <a:lstStyle/>
          <a:p>
            <a:pPr>
              <a:buNone/>
            </a:pPr>
            <a:r>
              <a:rPr lang="tr-TR" sz="2800" dirty="0" smtClean="0">
                <a:latin typeface="Times New Roman" pitchFamily="18" charset="0"/>
                <a:cs typeface="Times New Roman" pitchFamily="18" charset="0"/>
              </a:rPr>
              <a:t>“Allah’ım! Sana teslim oldum, ben sana inandım, sana dayandım. Yüzümü gönlümü sana çevirdim, senin yardımınla düşmanlara karşı mücâdele </a:t>
            </a:r>
            <a:r>
              <a:rPr lang="tr-TR" sz="2800" dirty="0" smtClean="0">
                <a:latin typeface="Times New Roman" pitchFamily="18" charset="0"/>
                <a:cs typeface="Times New Roman" pitchFamily="18" charset="0"/>
              </a:rPr>
              <a:t>ettim.</a:t>
            </a:r>
            <a:br>
              <a:rPr lang="tr-TR" sz="2800" dirty="0" smtClean="0">
                <a:latin typeface="Times New Roman" pitchFamily="18" charset="0"/>
                <a:cs typeface="Times New Roman" pitchFamily="18" charset="0"/>
              </a:rPr>
            </a:br>
            <a:r>
              <a:rPr lang="tr-TR" sz="2800" dirty="0" smtClean="0">
                <a:latin typeface="Times New Roman" pitchFamily="18" charset="0"/>
                <a:cs typeface="Times New Roman" pitchFamily="18" charset="0"/>
              </a:rPr>
              <a:t>Allah’ım</a:t>
            </a:r>
            <a:r>
              <a:rPr lang="tr-TR" sz="2800" dirty="0" smtClean="0">
                <a:latin typeface="Times New Roman" pitchFamily="18" charset="0"/>
                <a:cs typeface="Times New Roman" pitchFamily="18" charset="0"/>
              </a:rPr>
              <a:t>! Beni saptırmandan yine sana, senin büyüklüğüne sığınırım, -ki senden başka ilah yoktur-. Ölmeyecek diri yalnız sensin. Cinler ve insanlar ise, hep ölümlüdürler!”</a:t>
            </a:r>
            <a:endParaRPr lang="nl-NL" sz="2800" dirty="0" smtClean="0">
              <a:latin typeface="Times New Roman" pitchFamily="18" charset="0"/>
              <a:cs typeface="Times New Roman" pitchFamily="18" charset="0"/>
            </a:endParaRPr>
          </a:p>
          <a:p>
            <a:endParaRPr lang="nl-NL" sz="2800" dirty="0">
              <a:latin typeface="Times New Roman" pitchFamily="18" charset="0"/>
              <a:cs typeface="Times New Roman" pitchFamily="18" charset="0"/>
            </a:endParaRPr>
          </a:p>
        </p:txBody>
      </p:sp>
      <p:sp>
        <p:nvSpPr>
          <p:cNvPr id="4" name="Tijdelijke aanduiding voor voettekst 3"/>
          <p:cNvSpPr>
            <a:spLocks noGrp="1"/>
          </p:cNvSpPr>
          <p:nvPr>
            <p:ph type="ftr" sz="quarter" idx="11"/>
          </p:nvPr>
        </p:nvSpPr>
        <p:spPr/>
        <p:txBody>
          <a:bodyPr/>
          <a:lstStyle/>
          <a:p>
            <a:r>
              <a:rPr lang="tr-TR" smtClean="0">
                <a:latin typeface="Times New Roman" pitchFamily="18" charset="0"/>
                <a:cs typeface="Times New Roman" pitchFamily="18" charset="0"/>
              </a:rPr>
              <a:t>Tereddütsüz İman ve Allah’a tam Güven / </a:t>
            </a:r>
            <a:r>
              <a:rPr lang="nl-NL" smtClean="0">
                <a:latin typeface="Times New Roman" pitchFamily="18" charset="0"/>
                <a:cs typeface="Times New Roman" pitchFamily="18" charset="0"/>
              </a:rPr>
              <a:t>Bünyamin YILDIZ</a:t>
            </a:r>
            <a:endParaRPr lang="nl-NL" dirty="0" smtClean="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tr-TR" sz="3600" b="1" dirty="0" smtClean="0">
                <a:latin typeface="Times New Roman" pitchFamily="18" charset="0"/>
                <a:cs typeface="Times New Roman" pitchFamily="18" charset="0"/>
              </a:rPr>
              <a:t>Hadisten </a:t>
            </a:r>
            <a:r>
              <a:rPr lang="tr-TR" sz="3600" b="1" dirty="0" smtClean="0">
                <a:latin typeface="Times New Roman" pitchFamily="18" charset="0"/>
                <a:cs typeface="Times New Roman" pitchFamily="18" charset="0"/>
              </a:rPr>
              <a:t>Öğrendiklerimiz</a:t>
            </a:r>
            <a:endParaRPr lang="nl-NL" sz="3600" dirty="0">
              <a:latin typeface="Times New Roman" pitchFamily="18" charset="0"/>
              <a:cs typeface="Times New Roman" pitchFamily="18" charset="0"/>
            </a:endParaRPr>
          </a:p>
        </p:txBody>
      </p:sp>
      <p:sp>
        <p:nvSpPr>
          <p:cNvPr id="3" name="Tijdelijke aanduiding voor inhoud 2"/>
          <p:cNvSpPr>
            <a:spLocks noGrp="1"/>
          </p:cNvSpPr>
          <p:nvPr>
            <p:ph idx="1"/>
          </p:nvPr>
        </p:nvSpPr>
        <p:spPr/>
        <p:txBody>
          <a:bodyPr>
            <a:normAutofit fontScale="92500" lnSpcReduction="20000"/>
          </a:bodyPr>
          <a:lstStyle/>
          <a:p>
            <a:r>
              <a:rPr lang="tr-TR" dirty="0" smtClean="0">
                <a:latin typeface="Times New Roman" pitchFamily="18" charset="0"/>
                <a:cs typeface="Times New Roman" pitchFamily="18" charset="0"/>
              </a:rPr>
              <a:t>Sadece </a:t>
            </a:r>
            <a:r>
              <a:rPr lang="tr-TR" dirty="0" smtClean="0">
                <a:latin typeface="Times New Roman" pitchFamily="18" charset="0"/>
                <a:cs typeface="Times New Roman" pitchFamily="18" charset="0"/>
              </a:rPr>
              <a:t>Allah’a tevekkül edip güvenmek, iman ve İslâm üzere yaşamayı Allah’tan dilemek gerekir.</a:t>
            </a:r>
            <a:endParaRPr lang="nl-NL" dirty="0" smtClean="0">
              <a:latin typeface="Times New Roman" pitchFamily="18" charset="0"/>
              <a:cs typeface="Times New Roman" pitchFamily="18" charset="0"/>
            </a:endParaRPr>
          </a:p>
          <a:p>
            <a:r>
              <a:rPr lang="tr-TR" dirty="0" smtClean="0">
                <a:latin typeface="Times New Roman" pitchFamily="18" charset="0"/>
                <a:cs typeface="Times New Roman" pitchFamily="18" charset="0"/>
              </a:rPr>
              <a:t>Kendisine </a:t>
            </a:r>
            <a:r>
              <a:rPr lang="tr-TR" dirty="0" smtClean="0">
                <a:latin typeface="Times New Roman" pitchFamily="18" charset="0"/>
                <a:cs typeface="Times New Roman" pitchFamily="18" charset="0"/>
              </a:rPr>
              <a:t>itimat ve güvenmeye lâyık kemâl sıfatlarına yalnızca Allah Teâlâ sahiptir. Ölümlü varlıkların hiç biri bu mânada müslümanın güvenine muhatap olamaz.</a:t>
            </a:r>
            <a:endParaRPr lang="nl-NL" dirty="0" smtClean="0">
              <a:latin typeface="Times New Roman" pitchFamily="18" charset="0"/>
              <a:cs typeface="Times New Roman" pitchFamily="18" charset="0"/>
            </a:endParaRPr>
          </a:p>
          <a:p>
            <a:r>
              <a:rPr lang="tr-TR" dirty="0" smtClean="0">
                <a:latin typeface="Times New Roman" pitchFamily="18" charset="0"/>
                <a:cs typeface="Times New Roman" pitchFamily="18" charset="0"/>
              </a:rPr>
              <a:t>Bu </a:t>
            </a:r>
            <a:r>
              <a:rPr lang="tr-TR" dirty="0" smtClean="0">
                <a:latin typeface="Times New Roman" pitchFamily="18" charset="0"/>
                <a:cs typeface="Times New Roman" pitchFamily="18" charset="0"/>
              </a:rPr>
              <a:t>tür engin mânalı kelime ve cümlelerle dua etmekte Hz. Peygamber’i izlemek, mü’minlere yakışan en akıllıca hareket olur.</a:t>
            </a:r>
            <a:endParaRPr lang="nl-NL" dirty="0" smtClean="0">
              <a:latin typeface="Times New Roman" pitchFamily="18" charset="0"/>
              <a:cs typeface="Times New Roman" pitchFamily="18" charset="0"/>
            </a:endParaRPr>
          </a:p>
          <a:p>
            <a:r>
              <a:rPr lang="tr-TR" dirty="0" smtClean="0">
                <a:latin typeface="Times New Roman" pitchFamily="18" charset="0"/>
                <a:cs typeface="Times New Roman" pitchFamily="18" charset="0"/>
              </a:rPr>
              <a:t>Tevekkül </a:t>
            </a:r>
            <a:r>
              <a:rPr lang="tr-TR" dirty="0" smtClean="0">
                <a:latin typeface="Times New Roman" pitchFamily="18" charset="0"/>
                <a:cs typeface="Times New Roman" pitchFamily="18" charset="0"/>
              </a:rPr>
              <a:t>ve yakîn tam bir özgürlüktür.</a:t>
            </a:r>
            <a:endParaRPr lang="nl-NL" dirty="0" smtClean="0">
              <a:latin typeface="Times New Roman" pitchFamily="18" charset="0"/>
              <a:cs typeface="Times New Roman" pitchFamily="18" charset="0"/>
            </a:endParaRPr>
          </a:p>
          <a:p>
            <a:endParaRPr lang="nl-NL" dirty="0">
              <a:latin typeface="Times New Roman" pitchFamily="18" charset="0"/>
              <a:cs typeface="Times New Roman" pitchFamily="18" charset="0"/>
            </a:endParaRPr>
          </a:p>
        </p:txBody>
      </p:sp>
      <p:sp>
        <p:nvSpPr>
          <p:cNvPr id="4" name="Tijdelijke aanduiding voor voettekst 3"/>
          <p:cNvSpPr>
            <a:spLocks noGrp="1"/>
          </p:cNvSpPr>
          <p:nvPr>
            <p:ph type="ftr" sz="quarter" idx="11"/>
          </p:nvPr>
        </p:nvSpPr>
        <p:spPr/>
        <p:txBody>
          <a:bodyPr/>
          <a:lstStyle/>
          <a:p>
            <a:r>
              <a:rPr lang="tr-TR" smtClean="0">
                <a:latin typeface="Times New Roman" pitchFamily="18" charset="0"/>
                <a:cs typeface="Times New Roman" pitchFamily="18" charset="0"/>
              </a:rPr>
              <a:t>Tereddütsüz İman ve Allah’a tam Güven / </a:t>
            </a:r>
            <a:r>
              <a:rPr lang="nl-NL" smtClean="0">
                <a:latin typeface="Times New Roman" pitchFamily="18" charset="0"/>
                <a:cs typeface="Times New Roman" pitchFamily="18" charset="0"/>
              </a:rPr>
              <a:t>Bünyamin YILDIZ</a:t>
            </a:r>
            <a:endParaRPr lang="nl-NL" dirty="0"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tr-TR" sz="2800" dirty="0" smtClean="0">
                <a:latin typeface="Times New Roman" pitchFamily="18" charset="0"/>
                <a:cs typeface="Times New Roman" pitchFamily="18" charset="0"/>
              </a:rPr>
              <a:t>Buhârî, Tefsîrû sûre </a:t>
            </a:r>
            <a:r>
              <a:rPr lang="tr-TR" sz="2800" dirty="0" smtClean="0">
                <a:latin typeface="Times New Roman" pitchFamily="18" charset="0"/>
                <a:cs typeface="Times New Roman" pitchFamily="18" charset="0"/>
              </a:rPr>
              <a:t>13</a:t>
            </a:r>
            <a:endParaRPr lang="nl-NL" sz="2800" dirty="0">
              <a:latin typeface="Times New Roman" pitchFamily="18" charset="0"/>
              <a:cs typeface="Times New Roman" pitchFamily="18" charset="0"/>
            </a:endParaRPr>
          </a:p>
        </p:txBody>
      </p:sp>
      <p:sp>
        <p:nvSpPr>
          <p:cNvPr id="3" name="Tijdelijke aanduiding voor inhoud 2"/>
          <p:cNvSpPr>
            <a:spLocks noGrp="1"/>
          </p:cNvSpPr>
          <p:nvPr>
            <p:ph idx="1"/>
          </p:nvPr>
        </p:nvSpPr>
        <p:spPr>
          <a:xfrm>
            <a:off x="1285852" y="1285860"/>
            <a:ext cx="7640956" cy="5357850"/>
          </a:xfrm>
        </p:spPr>
        <p:txBody>
          <a:bodyPr>
            <a:noAutofit/>
          </a:bodyPr>
          <a:lstStyle/>
          <a:p>
            <a:pPr marL="92075" indent="-9525">
              <a:buNone/>
            </a:pPr>
            <a:r>
              <a:rPr lang="tr-TR" sz="2500" i="1" dirty="0" smtClean="0">
                <a:latin typeface="Times New Roman" pitchFamily="18" charset="0"/>
                <a:cs typeface="Times New Roman" pitchFamily="18" charset="0"/>
              </a:rPr>
              <a:t>Abdullah İbni Abbas </a:t>
            </a:r>
            <a:r>
              <a:rPr lang="tr-TR" sz="2500" i="1" dirty="0" smtClean="0">
                <a:latin typeface="Times New Roman" pitchFamily="18" charset="0"/>
                <a:cs typeface="Times New Roman" pitchFamily="18" charset="0"/>
              </a:rPr>
              <a:t>r.a şöyle </a:t>
            </a:r>
            <a:r>
              <a:rPr lang="tr-TR" sz="2500" i="1" dirty="0" smtClean="0">
                <a:latin typeface="Times New Roman" pitchFamily="18" charset="0"/>
                <a:cs typeface="Times New Roman" pitchFamily="18" charset="0"/>
              </a:rPr>
              <a:t>dedi</a:t>
            </a:r>
            <a:r>
              <a:rPr lang="tr-TR" sz="2500" dirty="0" smtClean="0">
                <a:latin typeface="Times New Roman" pitchFamily="18" charset="0"/>
                <a:cs typeface="Times New Roman" pitchFamily="18" charset="0"/>
              </a:rPr>
              <a:t>:</a:t>
            </a:r>
            <a:endParaRPr lang="nl-NL" sz="2500" dirty="0" smtClean="0">
              <a:latin typeface="Times New Roman" pitchFamily="18" charset="0"/>
              <a:cs typeface="Times New Roman" pitchFamily="18" charset="0"/>
            </a:endParaRPr>
          </a:p>
          <a:p>
            <a:pPr marL="92075" indent="-9525">
              <a:buNone/>
            </a:pPr>
            <a:r>
              <a:rPr lang="tr-TR" sz="2500" dirty="0" smtClean="0">
                <a:latin typeface="Times New Roman" pitchFamily="18" charset="0"/>
                <a:cs typeface="Times New Roman" pitchFamily="18" charset="0"/>
              </a:rPr>
              <a:t>“Allah bize yeter, o ne güzel vekildir” sözünü, ateşe atıldığında İbrahim </a:t>
            </a:r>
            <a:r>
              <a:rPr lang="tr-TR" sz="2500" i="1" dirty="0" smtClean="0">
                <a:latin typeface="Times New Roman" pitchFamily="18" charset="0"/>
                <a:cs typeface="Times New Roman" pitchFamily="18" charset="0"/>
              </a:rPr>
              <a:t>a.s</a:t>
            </a:r>
            <a:r>
              <a:rPr lang="tr-TR" sz="2500" dirty="0" smtClean="0">
                <a:latin typeface="Times New Roman" pitchFamily="18" charset="0"/>
                <a:cs typeface="Times New Roman" pitchFamily="18" charset="0"/>
              </a:rPr>
              <a:t> </a:t>
            </a:r>
            <a:r>
              <a:rPr lang="tr-TR" sz="2500" dirty="0" smtClean="0">
                <a:latin typeface="Times New Roman" pitchFamily="18" charset="0"/>
                <a:cs typeface="Times New Roman" pitchFamily="18" charset="0"/>
              </a:rPr>
              <a:t>söylemiştir. Muhammed</a:t>
            </a:r>
            <a:r>
              <a:rPr lang="tr-TR" sz="2500" i="1" dirty="0" smtClean="0">
                <a:latin typeface="Times New Roman" pitchFamily="18" charset="0"/>
                <a:cs typeface="Times New Roman" pitchFamily="18" charset="0"/>
              </a:rPr>
              <a:t> </a:t>
            </a:r>
            <a:r>
              <a:rPr lang="tr-TR" sz="2500" i="1" dirty="0" smtClean="0">
                <a:latin typeface="Times New Roman" pitchFamily="18" charset="0"/>
                <a:cs typeface="Times New Roman" pitchFamily="18" charset="0"/>
              </a:rPr>
              <a:t>s.a.v </a:t>
            </a:r>
            <a:r>
              <a:rPr lang="tr-TR" sz="2500" dirty="0" smtClean="0">
                <a:latin typeface="Times New Roman" pitchFamily="18" charset="0"/>
                <a:cs typeface="Times New Roman" pitchFamily="18" charset="0"/>
              </a:rPr>
              <a:t>de </a:t>
            </a:r>
            <a:r>
              <a:rPr lang="tr-TR" sz="2500" dirty="0" smtClean="0">
                <a:latin typeface="Times New Roman" pitchFamily="18" charset="0"/>
                <a:cs typeface="Times New Roman" pitchFamily="18" charset="0"/>
              </a:rPr>
              <a:t>bu sözü “Müşrikler size karşı toplandılar, başınızın çaresine bakınız!” dediklerinde söylemiştir. Nitekim bu haber müslümanların imanını arttırmıştı ve onlar hep birlikte “Allah bize yeter, o ne güzel vekildir” demişlerdi.</a:t>
            </a:r>
            <a:endParaRPr lang="nl-NL" sz="2500" dirty="0" smtClean="0">
              <a:latin typeface="Times New Roman" pitchFamily="18" charset="0"/>
              <a:cs typeface="Times New Roman" pitchFamily="18" charset="0"/>
            </a:endParaRPr>
          </a:p>
          <a:p>
            <a:pPr marL="92075" indent="-9525">
              <a:buNone/>
            </a:pPr>
            <a:r>
              <a:rPr lang="tr-TR" sz="2500" dirty="0" smtClean="0">
                <a:latin typeface="Times New Roman" pitchFamily="18" charset="0"/>
                <a:cs typeface="Times New Roman" pitchFamily="18" charset="0"/>
              </a:rPr>
              <a:t>Buhârî’nin Abdullah İbni Abbas </a:t>
            </a:r>
            <a:r>
              <a:rPr lang="tr-TR" sz="2500" i="1" dirty="0" smtClean="0">
                <a:latin typeface="Times New Roman" pitchFamily="18" charset="0"/>
                <a:cs typeface="Times New Roman" pitchFamily="18" charset="0"/>
              </a:rPr>
              <a:t>r.a </a:t>
            </a:r>
            <a:r>
              <a:rPr lang="tr-TR" sz="2500" dirty="0" smtClean="0">
                <a:latin typeface="Times New Roman" pitchFamily="18" charset="0"/>
                <a:cs typeface="Times New Roman" pitchFamily="18" charset="0"/>
              </a:rPr>
              <a:t>’dan </a:t>
            </a:r>
            <a:r>
              <a:rPr lang="tr-TR" sz="2500" dirty="0" smtClean="0">
                <a:latin typeface="Times New Roman" pitchFamily="18" charset="0"/>
                <a:cs typeface="Times New Roman" pitchFamily="18" charset="0"/>
              </a:rPr>
              <a:t>naklettiği bir başka rivayette Abdullah şöyle demiştir:</a:t>
            </a:r>
            <a:endParaRPr lang="nl-NL" sz="2500" dirty="0" smtClean="0">
              <a:latin typeface="Times New Roman" pitchFamily="18" charset="0"/>
              <a:cs typeface="Times New Roman" pitchFamily="18" charset="0"/>
            </a:endParaRPr>
          </a:p>
          <a:p>
            <a:pPr marL="92075" indent="-9525">
              <a:buNone/>
            </a:pPr>
            <a:r>
              <a:rPr lang="tr-TR" sz="2500" dirty="0" smtClean="0">
                <a:latin typeface="Times New Roman" pitchFamily="18" charset="0"/>
                <a:cs typeface="Times New Roman" pitchFamily="18" charset="0"/>
              </a:rPr>
              <a:t>“Ateşe atıldığı zaman İbrahim </a:t>
            </a:r>
            <a:r>
              <a:rPr lang="tr-TR" sz="2500" i="1" dirty="0" smtClean="0">
                <a:latin typeface="Times New Roman" pitchFamily="18" charset="0"/>
                <a:cs typeface="Times New Roman" pitchFamily="18" charset="0"/>
              </a:rPr>
              <a:t>a.s</a:t>
            </a:r>
            <a:r>
              <a:rPr lang="tr-TR" sz="2500" dirty="0" smtClean="0">
                <a:latin typeface="Times New Roman" pitchFamily="18" charset="0"/>
                <a:cs typeface="Times New Roman" pitchFamily="18" charset="0"/>
              </a:rPr>
              <a:t>’ın </a:t>
            </a:r>
            <a:r>
              <a:rPr lang="tr-TR" sz="2500" dirty="0" smtClean="0">
                <a:latin typeface="Times New Roman" pitchFamily="18" charset="0"/>
                <a:cs typeface="Times New Roman" pitchFamily="18" charset="0"/>
              </a:rPr>
              <a:t>son sözü:</a:t>
            </a:r>
            <a:endParaRPr lang="nl-NL" sz="2500" dirty="0" smtClean="0">
              <a:latin typeface="Times New Roman" pitchFamily="18" charset="0"/>
              <a:cs typeface="Times New Roman" pitchFamily="18" charset="0"/>
            </a:endParaRPr>
          </a:p>
          <a:p>
            <a:pPr marL="92075" indent="-9525">
              <a:buNone/>
            </a:pPr>
            <a:r>
              <a:rPr lang="tr-TR" sz="2500" dirty="0" smtClean="0">
                <a:latin typeface="Times New Roman" pitchFamily="18" charset="0"/>
                <a:cs typeface="Times New Roman" pitchFamily="18" charset="0"/>
              </a:rPr>
              <a:t>“Allah bana yeter, o ne güzel vekildir” demek olmuştur.  </a:t>
            </a:r>
            <a:endParaRPr lang="nl-NL" sz="2500" dirty="0" smtClean="0">
              <a:latin typeface="Times New Roman" pitchFamily="18" charset="0"/>
              <a:cs typeface="Times New Roman" pitchFamily="18" charset="0"/>
            </a:endParaRPr>
          </a:p>
          <a:p>
            <a:pPr marL="92075" indent="-9525"/>
            <a:endParaRPr lang="nl-NL" sz="2500" dirty="0">
              <a:latin typeface="Times New Roman" pitchFamily="18" charset="0"/>
              <a:cs typeface="Times New Roman" pitchFamily="18" charset="0"/>
            </a:endParaRPr>
          </a:p>
        </p:txBody>
      </p:sp>
      <p:sp>
        <p:nvSpPr>
          <p:cNvPr id="4" name="Tijdelijke aanduiding voor voettekst 3"/>
          <p:cNvSpPr>
            <a:spLocks noGrp="1"/>
          </p:cNvSpPr>
          <p:nvPr>
            <p:ph type="ftr" sz="quarter" idx="11"/>
          </p:nvPr>
        </p:nvSpPr>
        <p:spPr/>
        <p:txBody>
          <a:bodyPr/>
          <a:lstStyle/>
          <a:p>
            <a:r>
              <a:rPr lang="tr-TR" smtClean="0">
                <a:latin typeface="Times New Roman" pitchFamily="18" charset="0"/>
                <a:cs typeface="Times New Roman" pitchFamily="18" charset="0"/>
              </a:rPr>
              <a:t>Tereddütsüz İman ve Allah’a tam Güven / </a:t>
            </a:r>
            <a:r>
              <a:rPr lang="nl-NL" smtClean="0">
                <a:latin typeface="Times New Roman" pitchFamily="18" charset="0"/>
                <a:cs typeface="Times New Roman" pitchFamily="18" charset="0"/>
              </a:rPr>
              <a:t>Bünyamin YILDIZ</a:t>
            </a:r>
            <a:endParaRPr lang="nl-NL" dirty="0"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tr-TR" sz="4000" b="1" dirty="0" smtClean="0">
                <a:latin typeface="Times New Roman" pitchFamily="18" charset="0"/>
                <a:cs typeface="Times New Roman" pitchFamily="18" charset="0"/>
              </a:rPr>
              <a:t>Hadisten </a:t>
            </a:r>
            <a:r>
              <a:rPr lang="tr-TR" sz="4000" b="1" dirty="0" smtClean="0">
                <a:latin typeface="Times New Roman" pitchFamily="18" charset="0"/>
                <a:cs typeface="Times New Roman" pitchFamily="18" charset="0"/>
              </a:rPr>
              <a:t>Öğrendiklerimiz</a:t>
            </a:r>
            <a:endParaRPr lang="nl-NL" sz="4000" dirty="0">
              <a:latin typeface="Times New Roman" pitchFamily="18" charset="0"/>
              <a:cs typeface="Times New Roman" pitchFamily="18" charset="0"/>
            </a:endParaRPr>
          </a:p>
        </p:txBody>
      </p:sp>
      <p:sp>
        <p:nvSpPr>
          <p:cNvPr id="3" name="Tijdelijke aanduiding voor inhoud 2"/>
          <p:cNvSpPr>
            <a:spLocks noGrp="1"/>
          </p:cNvSpPr>
          <p:nvPr>
            <p:ph idx="1"/>
          </p:nvPr>
        </p:nvSpPr>
        <p:spPr>
          <a:xfrm>
            <a:off x="1285852" y="1447800"/>
            <a:ext cx="7647836" cy="4800600"/>
          </a:xfrm>
        </p:spPr>
        <p:txBody>
          <a:bodyPr>
            <a:normAutofit lnSpcReduction="10000"/>
          </a:bodyPr>
          <a:lstStyle/>
          <a:p>
            <a:r>
              <a:rPr lang="tr-TR" dirty="0" smtClean="0">
                <a:latin typeface="Times New Roman" pitchFamily="18" charset="0"/>
                <a:cs typeface="Times New Roman" pitchFamily="18" charset="0"/>
              </a:rPr>
              <a:t>Özellikle </a:t>
            </a:r>
            <a:r>
              <a:rPr lang="tr-TR" dirty="0" smtClean="0">
                <a:latin typeface="Times New Roman" pitchFamily="18" charset="0"/>
                <a:cs typeface="Times New Roman" pitchFamily="18" charset="0"/>
              </a:rPr>
              <a:t>sıkışık anlarda Allah’a tevekkülün kıymeti büyüktür.</a:t>
            </a:r>
            <a:endParaRPr lang="nl-NL" dirty="0" smtClean="0">
              <a:latin typeface="Times New Roman" pitchFamily="18" charset="0"/>
              <a:cs typeface="Times New Roman" pitchFamily="18" charset="0"/>
            </a:endParaRPr>
          </a:p>
          <a:p>
            <a:r>
              <a:rPr lang="tr-TR" dirty="0" smtClean="0">
                <a:latin typeface="Times New Roman" pitchFamily="18" charset="0"/>
                <a:cs typeface="Times New Roman" pitchFamily="18" charset="0"/>
              </a:rPr>
              <a:t>Tevekkül</a:t>
            </a:r>
            <a:r>
              <a:rPr lang="tr-TR" dirty="0" smtClean="0">
                <a:latin typeface="Times New Roman" pitchFamily="18" charset="0"/>
                <a:cs typeface="Times New Roman" pitchFamily="18" charset="0"/>
              </a:rPr>
              <a:t>, telaş ve paniği önler. Soğukkanlılık, Allah’a güvenden kaynaklanır.</a:t>
            </a:r>
            <a:endParaRPr lang="nl-NL" dirty="0" smtClean="0">
              <a:latin typeface="Times New Roman" pitchFamily="18" charset="0"/>
              <a:cs typeface="Times New Roman" pitchFamily="18" charset="0"/>
            </a:endParaRPr>
          </a:p>
          <a:p>
            <a:r>
              <a:rPr lang="tr-TR" dirty="0" smtClean="0">
                <a:latin typeface="Times New Roman" pitchFamily="18" charset="0"/>
                <a:cs typeface="Times New Roman" pitchFamily="18" charset="0"/>
              </a:rPr>
              <a:t>Propaganda </a:t>
            </a:r>
            <a:r>
              <a:rPr lang="tr-TR" dirty="0" smtClean="0">
                <a:latin typeface="Times New Roman" pitchFamily="18" charset="0"/>
                <a:cs typeface="Times New Roman" pitchFamily="18" charset="0"/>
              </a:rPr>
              <a:t>ve soğuk savaşta Allah’a güven, toplumların en sağlam güvencesidir.</a:t>
            </a:r>
            <a:endParaRPr lang="nl-NL" dirty="0" smtClean="0">
              <a:latin typeface="Times New Roman" pitchFamily="18" charset="0"/>
              <a:cs typeface="Times New Roman" pitchFamily="18" charset="0"/>
            </a:endParaRPr>
          </a:p>
          <a:p>
            <a:r>
              <a:rPr lang="tr-TR" dirty="0" smtClean="0">
                <a:latin typeface="Times New Roman" pitchFamily="18" charset="0"/>
                <a:cs typeface="Times New Roman" pitchFamily="18" charset="0"/>
              </a:rPr>
              <a:t>Kur’ân-ı </a:t>
            </a:r>
            <a:r>
              <a:rPr lang="tr-TR" dirty="0" smtClean="0">
                <a:latin typeface="Times New Roman" pitchFamily="18" charset="0"/>
                <a:cs typeface="Times New Roman" pitchFamily="18" charset="0"/>
              </a:rPr>
              <a:t>Kerîm’de anlatıldığı üzere tevekkül, peygamberlerin hayatlarında da önemli gelişmelere sebep olmuştur.</a:t>
            </a:r>
            <a:endParaRPr lang="nl-NL" dirty="0" smtClean="0">
              <a:latin typeface="Times New Roman" pitchFamily="18" charset="0"/>
              <a:cs typeface="Times New Roman" pitchFamily="18" charset="0"/>
            </a:endParaRPr>
          </a:p>
          <a:p>
            <a:endParaRPr lang="nl-NL" dirty="0">
              <a:latin typeface="Times New Roman" pitchFamily="18" charset="0"/>
              <a:cs typeface="Times New Roman" pitchFamily="18" charset="0"/>
            </a:endParaRPr>
          </a:p>
        </p:txBody>
      </p:sp>
      <p:sp>
        <p:nvSpPr>
          <p:cNvPr id="4" name="Tijdelijke aanduiding voor voettekst 3"/>
          <p:cNvSpPr>
            <a:spLocks noGrp="1"/>
          </p:cNvSpPr>
          <p:nvPr>
            <p:ph type="ftr" sz="quarter" idx="11"/>
          </p:nvPr>
        </p:nvSpPr>
        <p:spPr/>
        <p:txBody>
          <a:bodyPr/>
          <a:lstStyle/>
          <a:p>
            <a:r>
              <a:rPr lang="tr-TR" smtClean="0">
                <a:latin typeface="Times New Roman" pitchFamily="18" charset="0"/>
                <a:cs typeface="Times New Roman" pitchFamily="18" charset="0"/>
              </a:rPr>
              <a:t>Tereddütsüz İman ve Allah’a tam Güven / </a:t>
            </a:r>
            <a:r>
              <a:rPr lang="nl-NL" smtClean="0">
                <a:latin typeface="Times New Roman" pitchFamily="18" charset="0"/>
                <a:cs typeface="Times New Roman" pitchFamily="18" charset="0"/>
              </a:rPr>
              <a:t>Bünyamin YILDIZ</a:t>
            </a:r>
            <a:endParaRPr lang="nl-NL" dirty="0"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tr-TR" sz="2800" dirty="0" smtClean="0">
                <a:effectLst>
                  <a:outerShdw blurRad="38100" dist="38100" dir="2700000" algn="tl">
                    <a:srgbClr val="000000">
                      <a:alpha val="43137"/>
                    </a:srgbClr>
                  </a:outerShdw>
                </a:effectLst>
                <a:latin typeface="Times New Roman" pitchFamily="18" charset="0"/>
                <a:cs typeface="Times New Roman" pitchFamily="18" charset="0"/>
              </a:rPr>
              <a:t>Tirmizî Zühd 33</a:t>
            </a:r>
            <a:endParaRPr lang="nl-NL" sz="2800"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Tijdelijke aanduiding voor inhoud 2"/>
          <p:cNvSpPr>
            <a:spLocks noGrp="1"/>
          </p:cNvSpPr>
          <p:nvPr>
            <p:ph idx="1"/>
          </p:nvPr>
        </p:nvSpPr>
        <p:spPr>
          <a:xfrm>
            <a:off x="1435608" y="1857364"/>
            <a:ext cx="7498080" cy="4391036"/>
          </a:xfrm>
        </p:spPr>
        <p:txBody>
          <a:bodyPr>
            <a:normAutofit/>
          </a:bodyPr>
          <a:lstStyle/>
          <a:p>
            <a:pPr marL="88900" indent="-6350" algn="ctr">
              <a:buNone/>
            </a:pPr>
            <a:r>
              <a:rPr lang="tr-TR" sz="3600" dirty="0" smtClean="0">
                <a:latin typeface="Times New Roman" pitchFamily="18" charset="0"/>
                <a:cs typeface="Times New Roman" pitchFamily="18" charset="0"/>
              </a:rPr>
              <a:t>“Eğer siz Allah’a gereği gibi güvenseydiniz, (Allah), kuşları doyurduğu gibi sizi de rızıklandırırdı. Kuşlar sabahları kursakları boş olarak çıktıkları halde akşam dolu kursaklarla dönerler.” </a:t>
            </a:r>
            <a:endParaRPr lang="nl-NL" sz="3600" dirty="0">
              <a:latin typeface="Times New Roman" pitchFamily="18" charset="0"/>
              <a:cs typeface="Times New Roman" pitchFamily="18" charset="0"/>
            </a:endParaRPr>
          </a:p>
        </p:txBody>
      </p:sp>
      <p:sp>
        <p:nvSpPr>
          <p:cNvPr id="4" name="Tijdelijke aanduiding voor voettekst 3"/>
          <p:cNvSpPr>
            <a:spLocks noGrp="1"/>
          </p:cNvSpPr>
          <p:nvPr>
            <p:ph type="ftr" sz="quarter" idx="11"/>
          </p:nvPr>
        </p:nvSpPr>
        <p:spPr/>
        <p:txBody>
          <a:bodyPr/>
          <a:lstStyle/>
          <a:p>
            <a:r>
              <a:rPr lang="tr-TR" smtClean="0">
                <a:latin typeface="Times New Roman" pitchFamily="18" charset="0"/>
                <a:cs typeface="Times New Roman" pitchFamily="18" charset="0"/>
              </a:rPr>
              <a:t>Tereddütsüz İman ve Allah’a tam Güven / </a:t>
            </a:r>
            <a:r>
              <a:rPr lang="nl-NL" smtClean="0">
                <a:latin typeface="Times New Roman" pitchFamily="18" charset="0"/>
                <a:cs typeface="Times New Roman" pitchFamily="18" charset="0"/>
              </a:rPr>
              <a:t>Bünyamin YILDIZ</a:t>
            </a:r>
            <a:endParaRPr lang="nl-NL"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tr-TR" sz="4000" b="1" dirty="0" smtClean="0">
                <a:latin typeface="Times New Roman" pitchFamily="18" charset="0"/>
                <a:cs typeface="Times New Roman" pitchFamily="18" charset="0"/>
              </a:rPr>
              <a:t>Hadisten </a:t>
            </a:r>
            <a:r>
              <a:rPr lang="tr-TR" sz="4000" b="1" dirty="0" smtClean="0">
                <a:latin typeface="Times New Roman" pitchFamily="18" charset="0"/>
                <a:cs typeface="Times New Roman" pitchFamily="18" charset="0"/>
              </a:rPr>
              <a:t>Öğrendiklerimiz</a:t>
            </a:r>
            <a:endParaRPr lang="nl-NL" sz="4000" dirty="0">
              <a:latin typeface="Times New Roman" pitchFamily="18" charset="0"/>
              <a:cs typeface="Times New Roman" pitchFamily="18" charset="0"/>
            </a:endParaRPr>
          </a:p>
        </p:txBody>
      </p:sp>
      <p:sp>
        <p:nvSpPr>
          <p:cNvPr id="3" name="Tijdelijke aanduiding voor inhoud 2"/>
          <p:cNvSpPr>
            <a:spLocks noGrp="1"/>
          </p:cNvSpPr>
          <p:nvPr>
            <p:ph idx="1"/>
          </p:nvPr>
        </p:nvSpPr>
        <p:spPr>
          <a:xfrm>
            <a:off x="1435608" y="1857364"/>
            <a:ext cx="7498080" cy="4391036"/>
          </a:xfrm>
        </p:spPr>
        <p:txBody>
          <a:bodyPr>
            <a:normAutofit fontScale="92500" lnSpcReduction="20000"/>
          </a:bodyPr>
          <a:lstStyle/>
          <a:p>
            <a:r>
              <a:rPr lang="tr-TR" dirty="0" smtClean="0">
                <a:latin typeface="Times New Roman" pitchFamily="18" charset="0"/>
                <a:cs typeface="Times New Roman" pitchFamily="18" charset="0"/>
              </a:rPr>
              <a:t>Rızık</a:t>
            </a:r>
            <a:r>
              <a:rPr lang="tr-TR" dirty="0" smtClean="0">
                <a:latin typeface="Times New Roman" pitchFamily="18" charset="0"/>
                <a:cs typeface="Times New Roman" pitchFamily="18" charset="0"/>
              </a:rPr>
              <a:t>, Alah’ın takdirindedir. Kâinâtı besleyen O’dur. </a:t>
            </a:r>
            <a:endParaRPr lang="nl-NL" dirty="0" smtClean="0">
              <a:latin typeface="Times New Roman" pitchFamily="18" charset="0"/>
              <a:cs typeface="Times New Roman" pitchFamily="18" charset="0"/>
            </a:endParaRPr>
          </a:p>
          <a:p>
            <a:r>
              <a:rPr lang="tr-TR" dirty="0" smtClean="0">
                <a:latin typeface="Times New Roman" pitchFamily="18" charset="0"/>
                <a:cs typeface="Times New Roman" pitchFamily="18" charset="0"/>
              </a:rPr>
              <a:t>Rızkını </a:t>
            </a:r>
            <a:r>
              <a:rPr lang="tr-TR" dirty="0" smtClean="0">
                <a:latin typeface="Times New Roman" pitchFamily="18" charset="0"/>
                <a:cs typeface="Times New Roman" pitchFamily="18" charset="0"/>
              </a:rPr>
              <a:t>temin için çalışmak, -kendinde bir varlık görmemek şartıyla- tevekküle mâni değildir.</a:t>
            </a:r>
            <a:endParaRPr lang="nl-NL" dirty="0" smtClean="0">
              <a:latin typeface="Times New Roman" pitchFamily="18" charset="0"/>
              <a:cs typeface="Times New Roman" pitchFamily="18" charset="0"/>
            </a:endParaRPr>
          </a:p>
          <a:p>
            <a:r>
              <a:rPr lang="tr-TR" dirty="0" smtClean="0">
                <a:latin typeface="Times New Roman" pitchFamily="18" charset="0"/>
                <a:cs typeface="Times New Roman" pitchFamily="18" charset="0"/>
              </a:rPr>
              <a:t>Her </a:t>
            </a:r>
            <a:r>
              <a:rPr lang="tr-TR" dirty="0" smtClean="0">
                <a:latin typeface="Times New Roman" pitchFamily="18" charset="0"/>
                <a:cs typeface="Times New Roman" pitchFamily="18" charset="0"/>
              </a:rPr>
              <a:t>insan rızkını temin için çalışacaktır. Ancak rızkını Allah’ın verdiğini unutmayacaktır.</a:t>
            </a:r>
            <a:endParaRPr lang="nl-NL" dirty="0" smtClean="0">
              <a:latin typeface="Times New Roman" pitchFamily="18" charset="0"/>
              <a:cs typeface="Times New Roman" pitchFamily="18" charset="0"/>
            </a:endParaRPr>
          </a:p>
          <a:p>
            <a:r>
              <a:rPr lang="tr-TR" dirty="0" smtClean="0">
                <a:latin typeface="Times New Roman" pitchFamily="18" charset="0"/>
                <a:cs typeface="Times New Roman" pitchFamily="18" charset="0"/>
              </a:rPr>
              <a:t>Kul</a:t>
            </a:r>
            <a:r>
              <a:rPr lang="tr-TR" dirty="0" smtClean="0">
                <a:latin typeface="Times New Roman" pitchFamily="18" charset="0"/>
                <a:cs typeface="Times New Roman" pitchFamily="18" charset="0"/>
              </a:rPr>
              <a:t>, Allah’a güveni nisbetinde rahat eder, huzur bulur.</a:t>
            </a:r>
            <a:endParaRPr lang="nl-NL" dirty="0" smtClean="0">
              <a:latin typeface="Times New Roman" pitchFamily="18" charset="0"/>
              <a:cs typeface="Times New Roman" pitchFamily="18" charset="0"/>
            </a:endParaRPr>
          </a:p>
          <a:p>
            <a:endParaRPr lang="nl-NL" dirty="0">
              <a:latin typeface="Times New Roman" pitchFamily="18" charset="0"/>
              <a:cs typeface="Times New Roman" pitchFamily="18" charset="0"/>
            </a:endParaRPr>
          </a:p>
        </p:txBody>
      </p:sp>
      <p:sp>
        <p:nvSpPr>
          <p:cNvPr id="4" name="Tijdelijke aanduiding voor voettekst 3"/>
          <p:cNvSpPr>
            <a:spLocks noGrp="1"/>
          </p:cNvSpPr>
          <p:nvPr>
            <p:ph type="ftr" sz="quarter" idx="11"/>
          </p:nvPr>
        </p:nvSpPr>
        <p:spPr/>
        <p:txBody>
          <a:bodyPr/>
          <a:lstStyle/>
          <a:p>
            <a:r>
              <a:rPr lang="tr-TR" smtClean="0">
                <a:latin typeface="Times New Roman" pitchFamily="18" charset="0"/>
                <a:cs typeface="Times New Roman" pitchFamily="18" charset="0"/>
              </a:rPr>
              <a:t>Tereddütsüz İman ve Allah’a tam Güven / </a:t>
            </a:r>
            <a:r>
              <a:rPr lang="nl-NL" smtClean="0">
                <a:latin typeface="Times New Roman" pitchFamily="18" charset="0"/>
                <a:cs typeface="Times New Roman" pitchFamily="18" charset="0"/>
              </a:rPr>
              <a:t>Bünyamin YILDIZ</a:t>
            </a:r>
            <a:endParaRPr lang="nl-NL" dirty="0"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tr-TR" sz="2800" dirty="0" smtClean="0">
                <a:latin typeface="Times New Roman" pitchFamily="18" charset="0"/>
                <a:cs typeface="Times New Roman" pitchFamily="18" charset="0"/>
              </a:rPr>
              <a:t>Buhârî, Tefsîru sûre </a:t>
            </a:r>
            <a:r>
              <a:rPr lang="tr-TR" sz="2800" dirty="0" smtClean="0">
                <a:latin typeface="Times New Roman" pitchFamily="18" charset="0"/>
                <a:cs typeface="Times New Roman" pitchFamily="18" charset="0"/>
              </a:rPr>
              <a:t>9</a:t>
            </a:r>
            <a:endParaRPr lang="nl-NL" sz="2800" dirty="0">
              <a:latin typeface="Times New Roman" pitchFamily="18" charset="0"/>
              <a:cs typeface="Times New Roman" pitchFamily="18" charset="0"/>
            </a:endParaRPr>
          </a:p>
        </p:txBody>
      </p:sp>
      <p:sp>
        <p:nvSpPr>
          <p:cNvPr id="3" name="Tijdelijke aanduiding voor inhoud 2"/>
          <p:cNvSpPr>
            <a:spLocks noGrp="1"/>
          </p:cNvSpPr>
          <p:nvPr>
            <p:ph idx="1"/>
          </p:nvPr>
        </p:nvSpPr>
        <p:spPr>
          <a:xfrm>
            <a:off x="1285852" y="1928802"/>
            <a:ext cx="7647836" cy="4643470"/>
          </a:xfrm>
        </p:spPr>
        <p:txBody>
          <a:bodyPr>
            <a:normAutofit fontScale="92500" lnSpcReduction="10000"/>
          </a:bodyPr>
          <a:lstStyle/>
          <a:p>
            <a:pPr marL="88900" indent="-6350">
              <a:buNone/>
            </a:pPr>
            <a:r>
              <a:rPr lang="tr-TR" dirty="0" smtClean="0">
                <a:latin typeface="Times New Roman" pitchFamily="18" charset="0"/>
                <a:cs typeface="Times New Roman" pitchFamily="18" charset="0"/>
              </a:rPr>
              <a:t>Ebû Bekir </a:t>
            </a:r>
            <a:r>
              <a:rPr lang="tr-TR" dirty="0" smtClean="0">
                <a:latin typeface="Times New Roman" pitchFamily="18" charset="0"/>
                <a:cs typeface="Times New Roman" pitchFamily="18" charset="0"/>
              </a:rPr>
              <a:t>es-Sıddîk (Hicret </a:t>
            </a:r>
            <a:r>
              <a:rPr lang="tr-TR" dirty="0" smtClean="0">
                <a:latin typeface="Times New Roman" pitchFamily="18" charset="0"/>
                <a:cs typeface="Times New Roman" pitchFamily="18" charset="0"/>
              </a:rPr>
              <a:t>yolculuğunda) biz Resûlullah ile mağaradayken, tepemizde dolaşıp duran müşriklerin ayaklarını gördüm ve:</a:t>
            </a:r>
            <a:endParaRPr lang="nl-NL" dirty="0" smtClean="0">
              <a:latin typeface="Times New Roman" pitchFamily="18" charset="0"/>
              <a:cs typeface="Times New Roman" pitchFamily="18" charset="0"/>
            </a:endParaRPr>
          </a:p>
          <a:p>
            <a:pPr marL="88900" indent="-6350">
              <a:buNone/>
            </a:pPr>
            <a:r>
              <a:rPr lang="tr-TR" dirty="0" smtClean="0">
                <a:latin typeface="Times New Roman" pitchFamily="18" charset="0"/>
                <a:cs typeface="Times New Roman" pitchFamily="18" charset="0"/>
              </a:rPr>
              <a:t>- Ey Allah’ın elçisi! Eğer şunlardan biri eğilip aşağıya bakacak olsa mutlaka bizi görür, dedim. Resûlullah </a:t>
            </a:r>
            <a:r>
              <a:rPr lang="tr-TR" i="1" dirty="0" smtClean="0">
                <a:latin typeface="Times New Roman" pitchFamily="18" charset="0"/>
                <a:cs typeface="Times New Roman" pitchFamily="18" charset="0"/>
              </a:rPr>
              <a:t>s.a.v </a:t>
            </a:r>
            <a:r>
              <a:rPr lang="tr-TR" dirty="0" smtClean="0">
                <a:latin typeface="Times New Roman" pitchFamily="18" charset="0"/>
                <a:cs typeface="Times New Roman" pitchFamily="18" charset="0"/>
              </a:rPr>
              <a:t>şöyle </a:t>
            </a:r>
            <a:r>
              <a:rPr lang="tr-TR" dirty="0" smtClean="0">
                <a:latin typeface="Times New Roman" pitchFamily="18" charset="0"/>
                <a:cs typeface="Times New Roman" pitchFamily="18" charset="0"/>
              </a:rPr>
              <a:t>buyurdu:</a:t>
            </a:r>
            <a:endParaRPr lang="nl-NL" dirty="0" smtClean="0">
              <a:latin typeface="Times New Roman" pitchFamily="18" charset="0"/>
              <a:cs typeface="Times New Roman" pitchFamily="18" charset="0"/>
            </a:endParaRPr>
          </a:p>
          <a:p>
            <a:pPr marL="88900" indent="-6350">
              <a:buNone/>
            </a:pPr>
            <a:r>
              <a:rPr lang="tr-TR" b="1" dirty="0" smtClean="0">
                <a:latin typeface="Times New Roman" pitchFamily="18" charset="0"/>
                <a:cs typeface="Times New Roman" pitchFamily="18" charset="0"/>
              </a:rPr>
              <a:t>- “Üçüncüleri Allah olan iki kişiyi sen ne zannediyor (ve haklarında neler düşünüyor)sun, Ebû Bekr?”</a:t>
            </a:r>
            <a:r>
              <a:rPr lang="tr-TR" dirty="0" smtClean="0">
                <a:latin typeface="Times New Roman" pitchFamily="18" charset="0"/>
                <a:cs typeface="Times New Roman" pitchFamily="18" charset="0"/>
              </a:rPr>
              <a:t> </a:t>
            </a:r>
            <a:endParaRPr lang="nl-NL" dirty="0">
              <a:latin typeface="Times New Roman" pitchFamily="18" charset="0"/>
              <a:cs typeface="Times New Roman" pitchFamily="18" charset="0"/>
            </a:endParaRPr>
          </a:p>
        </p:txBody>
      </p:sp>
      <p:sp>
        <p:nvSpPr>
          <p:cNvPr id="4" name="Tijdelijke aanduiding voor voettekst 3"/>
          <p:cNvSpPr>
            <a:spLocks noGrp="1"/>
          </p:cNvSpPr>
          <p:nvPr>
            <p:ph type="ftr" sz="quarter" idx="11"/>
          </p:nvPr>
        </p:nvSpPr>
        <p:spPr/>
        <p:txBody>
          <a:bodyPr/>
          <a:lstStyle/>
          <a:p>
            <a:r>
              <a:rPr lang="tr-TR" smtClean="0">
                <a:latin typeface="Times New Roman" pitchFamily="18" charset="0"/>
                <a:cs typeface="Times New Roman" pitchFamily="18" charset="0"/>
              </a:rPr>
              <a:t>Tereddütsüz İman ve Allah’a tam Güven / </a:t>
            </a:r>
            <a:r>
              <a:rPr lang="nl-NL" smtClean="0">
                <a:latin typeface="Times New Roman" pitchFamily="18" charset="0"/>
                <a:cs typeface="Times New Roman" pitchFamily="18" charset="0"/>
              </a:rPr>
              <a:t>Bünyamin YILDIZ</a:t>
            </a:r>
            <a:endParaRPr lang="nl-NL" dirty="0"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tr-TR" sz="4000" b="1" dirty="0" smtClean="0">
                <a:latin typeface="Times New Roman" pitchFamily="18" charset="0"/>
                <a:cs typeface="Times New Roman" pitchFamily="18" charset="0"/>
              </a:rPr>
              <a:t>Hadisten </a:t>
            </a:r>
            <a:r>
              <a:rPr lang="tr-TR" sz="4000" b="1" dirty="0" smtClean="0">
                <a:latin typeface="Times New Roman" pitchFamily="18" charset="0"/>
                <a:cs typeface="Times New Roman" pitchFamily="18" charset="0"/>
              </a:rPr>
              <a:t>Öğrendiklerimiz</a:t>
            </a:r>
            <a:endParaRPr lang="nl-NL" sz="4000" dirty="0">
              <a:latin typeface="Times New Roman" pitchFamily="18" charset="0"/>
              <a:cs typeface="Times New Roman" pitchFamily="18" charset="0"/>
            </a:endParaRPr>
          </a:p>
        </p:txBody>
      </p:sp>
      <p:sp>
        <p:nvSpPr>
          <p:cNvPr id="3" name="Tijdelijke aanduiding voor inhoud 2"/>
          <p:cNvSpPr>
            <a:spLocks noGrp="1"/>
          </p:cNvSpPr>
          <p:nvPr>
            <p:ph idx="1"/>
          </p:nvPr>
        </p:nvSpPr>
        <p:spPr>
          <a:xfrm>
            <a:off x="1435608" y="1643050"/>
            <a:ext cx="7498080" cy="4605350"/>
          </a:xfrm>
        </p:spPr>
        <p:txBody>
          <a:bodyPr/>
          <a:lstStyle/>
          <a:p>
            <a:r>
              <a:rPr lang="tr-TR" dirty="0" smtClean="0">
                <a:latin typeface="Times New Roman" pitchFamily="18" charset="0"/>
                <a:cs typeface="Times New Roman" pitchFamily="18" charset="0"/>
              </a:rPr>
              <a:t>Allah’a </a:t>
            </a:r>
            <a:r>
              <a:rPr lang="tr-TR" dirty="0" smtClean="0">
                <a:latin typeface="Times New Roman" pitchFamily="18" charset="0"/>
                <a:cs typeface="Times New Roman" pitchFamily="18" charset="0"/>
              </a:rPr>
              <a:t>güvenmek gerekir.</a:t>
            </a:r>
            <a:endParaRPr lang="nl-NL" dirty="0" smtClean="0">
              <a:latin typeface="Times New Roman" pitchFamily="18" charset="0"/>
              <a:cs typeface="Times New Roman" pitchFamily="18" charset="0"/>
            </a:endParaRPr>
          </a:p>
          <a:p>
            <a:r>
              <a:rPr lang="tr-TR" dirty="0" smtClean="0">
                <a:latin typeface="Times New Roman" pitchFamily="18" charset="0"/>
                <a:cs typeface="Times New Roman" pitchFamily="18" charset="0"/>
              </a:rPr>
              <a:t>Tedbir </a:t>
            </a:r>
            <a:r>
              <a:rPr lang="tr-TR" dirty="0" smtClean="0">
                <a:latin typeface="Times New Roman" pitchFamily="18" charset="0"/>
                <a:cs typeface="Times New Roman" pitchFamily="18" charset="0"/>
              </a:rPr>
              <a:t>almak, güvensizlik anlamına gelmez.</a:t>
            </a:r>
            <a:endParaRPr lang="nl-NL" dirty="0" smtClean="0">
              <a:latin typeface="Times New Roman" pitchFamily="18" charset="0"/>
              <a:cs typeface="Times New Roman" pitchFamily="18" charset="0"/>
            </a:endParaRPr>
          </a:p>
          <a:p>
            <a:r>
              <a:rPr lang="tr-TR" dirty="0" smtClean="0">
                <a:latin typeface="Times New Roman" pitchFamily="18" charset="0"/>
                <a:cs typeface="Times New Roman" pitchFamily="18" charset="0"/>
              </a:rPr>
              <a:t>Hz</a:t>
            </a:r>
            <a:r>
              <a:rPr lang="tr-TR" dirty="0" smtClean="0">
                <a:latin typeface="Times New Roman" pitchFamily="18" charset="0"/>
                <a:cs typeface="Times New Roman" pitchFamily="18" charset="0"/>
              </a:rPr>
              <a:t>. Ebû Bekir, Hz. Peygamber’e küçük bir zararın gelmesini bile istemiyordu.</a:t>
            </a:r>
            <a:endParaRPr lang="nl-NL" dirty="0" smtClean="0">
              <a:latin typeface="Times New Roman" pitchFamily="18" charset="0"/>
              <a:cs typeface="Times New Roman" pitchFamily="18" charset="0"/>
            </a:endParaRPr>
          </a:p>
          <a:p>
            <a:r>
              <a:rPr lang="tr-TR" dirty="0" smtClean="0">
                <a:latin typeface="Times New Roman" pitchFamily="18" charset="0"/>
                <a:cs typeface="Times New Roman" pitchFamily="18" charset="0"/>
              </a:rPr>
              <a:t>Hz</a:t>
            </a:r>
            <a:r>
              <a:rPr lang="tr-TR" dirty="0" smtClean="0">
                <a:latin typeface="Times New Roman" pitchFamily="18" charset="0"/>
                <a:cs typeface="Times New Roman" pitchFamily="18" charset="0"/>
              </a:rPr>
              <a:t>. Peygamber, çevresindekiler için güven kaynağıydı.</a:t>
            </a:r>
            <a:endParaRPr lang="nl-NL" dirty="0" smtClean="0">
              <a:latin typeface="Times New Roman" pitchFamily="18" charset="0"/>
              <a:cs typeface="Times New Roman" pitchFamily="18" charset="0"/>
            </a:endParaRPr>
          </a:p>
          <a:p>
            <a:endParaRPr lang="nl-NL" dirty="0">
              <a:latin typeface="Times New Roman" pitchFamily="18" charset="0"/>
              <a:cs typeface="Times New Roman" pitchFamily="18" charset="0"/>
            </a:endParaRPr>
          </a:p>
        </p:txBody>
      </p:sp>
      <p:sp>
        <p:nvSpPr>
          <p:cNvPr id="4" name="Tijdelijke aanduiding voor voettekst 3"/>
          <p:cNvSpPr>
            <a:spLocks noGrp="1"/>
          </p:cNvSpPr>
          <p:nvPr>
            <p:ph type="ftr" sz="quarter" idx="11"/>
          </p:nvPr>
        </p:nvSpPr>
        <p:spPr/>
        <p:txBody>
          <a:bodyPr/>
          <a:lstStyle/>
          <a:p>
            <a:r>
              <a:rPr lang="tr-TR" smtClean="0">
                <a:latin typeface="Times New Roman" pitchFamily="18" charset="0"/>
                <a:cs typeface="Times New Roman" pitchFamily="18" charset="0"/>
              </a:rPr>
              <a:t>Tereddütsüz İman ve Allah’a tam Güven / </a:t>
            </a:r>
            <a:r>
              <a:rPr lang="nl-NL" smtClean="0">
                <a:latin typeface="Times New Roman" pitchFamily="18" charset="0"/>
                <a:cs typeface="Times New Roman" pitchFamily="18" charset="0"/>
              </a:rPr>
              <a:t>Bünyamin YILDIZ</a:t>
            </a:r>
            <a:endParaRPr lang="nl-NL" dirty="0"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tr-TR" sz="2800" dirty="0" smtClean="0">
                <a:latin typeface="Times New Roman" pitchFamily="18" charset="0"/>
                <a:cs typeface="Times New Roman" pitchFamily="18" charset="0"/>
              </a:rPr>
              <a:t>Ebû Dâvûd, Edeb 103</a:t>
            </a:r>
            <a:endParaRPr lang="nl-NL" sz="2800" dirty="0">
              <a:latin typeface="Times New Roman" pitchFamily="18" charset="0"/>
              <a:cs typeface="Times New Roman" pitchFamily="18" charset="0"/>
            </a:endParaRPr>
          </a:p>
        </p:txBody>
      </p:sp>
      <p:sp>
        <p:nvSpPr>
          <p:cNvPr id="3" name="Tijdelijke aanduiding voor inhoud 2"/>
          <p:cNvSpPr>
            <a:spLocks noGrp="1"/>
          </p:cNvSpPr>
          <p:nvPr>
            <p:ph idx="1"/>
          </p:nvPr>
        </p:nvSpPr>
        <p:spPr>
          <a:xfrm>
            <a:off x="1285852" y="1785926"/>
            <a:ext cx="7647836" cy="4714908"/>
          </a:xfrm>
        </p:spPr>
        <p:txBody>
          <a:bodyPr>
            <a:normAutofit/>
          </a:bodyPr>
          <a:lstStyle/>
          <a:p>
            <a:pPr>
              <a:buNone/>
            </a:pPr>
            <a:r>
              <a:rPr lang="tr-TR" sz="2400" dirty="0" smtClean="0">
                <a:latin typeface="Times New Roman" pitchFamily="18" charset="0"/>
                <a:cs typeface="Times New Roman" pitchFamily="18" charset="0"/>
              </a:rPr>
              <a:t>Nebî </a:t>
            </a:r>
            <a:r>
              <a:rPr lang="tr-TR" sz="2400" i="1" dirty="0" smtClean="0">
                <a:latin typeface="Times New Roman" pitchFamily="18" charset="0"/>
                <a:cs typeface="Times New Roman" pitchFamily="18" charset="0"/>
              </a:rPr>
              <a:t>s.a.v </a:t>
            </a:r>
            <a:r>
              <a:rPr lang="tr-TR" sz="2400" dirty="0" smtClean="0">
                <a:latin typeface="Times New Roman" pitchFamily="18" charset="0"/>
                <a:cs typeface="Times New Roman" pitchFamily="18" charset="0"/>
              </a:rPr>
              <a:t>evinden </a:t>
            </a:r>
            <a:r>
              <a:rPr lang="tr-TR" sz="2400" dirty="0" smtClean="0">
                <a:latin typeface="Times New Roman" pitchFamily="18" charset="0"/>
                <a:cs typeface="Times New Roman" pitchFamily="18" charset="0"/>
              </a:rPr>
              <a:t>çıkacağı zaman şöyle dua ederdi:</a:t>
            </a:r>
            <a:endParaRPr lang="nl-NL" sz="2400" dirty="0" smtClean="0">
              <a:latin typeface="Times New Roman" pitchFamily="18" charset="0"/>
              <a:cs typeface="Times New Roman" pitchFamily="18" charset="0"/>
            </a:endParaRPr>
          </a:p>
          <a:p>
            <a:pPr>
              <a:buNone/>
            </a:pPr>
            <a:r>
              <a:rPr lang="tr-TR" b="1" dirty="0" smtClean="0">
                <a:latin typeface="Times New Roman" pitchFamily="18" charset="0"/>
                <a:cs typeface="Times New Roman" pitchFamily="18" charset="0"/>
              </a:rPr>
              <a:t>“Allah’ın adıyla çıkıyorum, Allah’a güveniyorum. Allah’ım sapmaktan, saptırılmaktan, kaymaktan kaydırılmaktan, haksızlık yapmaktan, haksızlığa uğramaktan, câhilce davranmaktan ve câhillerin davranışlarına muhatap olmaktan sana sığınırım.”</a:t>
            </a:r>
            <a:endParaRPr lang="nl-NL" dirty="0" smtClean="0">
              <a:latin typeface="Times New Roman" pitchFamily="18" charset="0"/>
              <a:cs typeface="Times New Roman" pitchFamily="18" charset="0"/>
            </a:endParaRPr>
          </a:p>
          <a:p>
            <a:endParaRPr lang="nl-NL" dirty="0">
              <a:latin typeface="Times New Roman" pitchFamily="18" charset="0"/>
              <a:cs typeface="Times New Roman" pitchFamily="18" charset="0"/>
            </a:endParaRPr>
          </a:p>
        </p:txBody>
      </p:sp>
      <p:sp>
        <p:nvSpPr>
          <p:cNvPr id="4" name="Tijdelijke aanduiding voor voettekst 3"/>
          <p:cNvSpPr>
            <a:spLocks noGrp="1"/>
          </p:cNvSpPr>
          <p:nvPr>
            <p:ph type="ftr" sz="quarter" idx="11"/>
          </p:nvPr>
        </p:nvSpPr>
        <p:spPr/>
        <p:txBody>
          <a:bodyPr/>
          <a:lstStyle/>
          <a:p>
            <a:r>
              <a:rPr lang="tr-TR" smtClean="0">
                <a:latin typeface="Times New Roman" pitchFamily="18" charset="0"/>
                <a:cs typeface="Times New Roman" pitchFamily="18" charset="0"/>
              </a:rPr>
              <a:t>Tereddütsüz İman ve Allah’a tam Güven / </a:t>
            </a:r>
            <a:r>
              <a:rPr lang="nl-NL" smtClean="0">
                <a:latin typeface="Times New Roman" pitchFamily="18" charset="0"/>
                <a:cs typeface="Times New Roman" pitchFamily="18" charset="0"/>
              </a:rPr>
              <a:t>Bünyamin YILDIZ</a:t>
            </a:r>
            <a:endParaRPr lang="nl-NL"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567602" y="428604"/>
            <a:ext cx="7576398" cy="1154098"/>
          </a:xfrm>
        </p:spPr>
        <p:txBody>
          <a:bodyPr>
            <a:normAutofit/>
          </a:bodyPr>
          <a:lstStyle/>
          <a:p>
            <a:r>
              <a:rPr lang="tr-TR" sz="2800" dirty="0" smtClean="0">
                <a:latin typeface="Times New Roman" pitchFamily="18" charset="0"/>
                <a:cs typeface="Times New Roman" pitchFamily="18" charset="0"/>
              </a:rPr>
              <a:t>Ahzâb sûresi (33), 22</a:t>
            </a:r>
            <a:endParaRPr lang="nl-NL" sz="2800" dirty="0">
              <a:latin typeface="Times New Roman" pitchFamily="18" charset="0"/>
              <a:cs typeface="Times New Roman" pitchFamily="18" charset="0"/>
            </a:endParaRPr>
          </a:p>
        </p:txBody>
      </p:sp>
      <p:sp>
        <p:nvSpPr>
          <p:cNvPr id="3" name="Tijdelijke aanduiding voor inhoud 2"/>
          <p:cNvSpPr>
            <a:spLocks noGrp="1"/>
          </p:cNvSpPr>
          <p:nvPr>
            <p:ph idx="1"/>
          </p:nvPr>
        </p:nvSpPr>
        <p:spPr>
          <a:xfrm>
            <a:off x="1217324" y="2000240"/>
            <a:ext cx="7569518" cy="4533912"/>
          </a:xfrm>
        </p:spPr>
        <p:txBody>
          <a:bodyPr>
            <a:normAutofit/>
          </a:bodyPr>
          <a:lstStyle/>
          <a:p>
            <a:pPr marL="92075" indent="-9525" algn="ctr">
              <a:buNone/>
            </a:pPr>
            <a:r>
              <a:rPr lang="tr-TR" sz="3600" b="0" dirty="0" smtClean="0">
                <a:latin typeface="Times New Roman" pitchFamily="18" charset="0"/>
                <a:cs typeface="Times New Roman" pitchFamily="18" charset="0"/>
              </a:rPr>
              <a:t>“Mü’minler Hendek Harbi için toplanıp gelmiş düşmanı gördükleri zaman, “Allah’ın ve Resûlünün bize va’dettiği işte budur, Allah ve Resûlü doğru söyledi” dediler. Bu onların iman ve teslimiyetlerini artırıp (pekiştirdi).” </a:t>
            </a:r>
            <a:endParaRPr lang="nl-NL" sz="3600" b="0" dirty="0">
              <a:latin typeface="Times New Roman" pitchFamily="18" charset="0"/>
              <a:cs typeface="Times New Roman" pitchFamily="18" charset="0"/>
            </a:endParaRPr>
          </a:p>
        </p:txBody>
      </p:sp>
      <p:sp>
        <p:nvSpPr>
          <p:cNvPr id="4" name="Tijdelijke aanduiding voor voettekst 3"/>
          <p:cNvSpPr>
            <a:spLocks noGrp="1"/>
          </p:cNvSpPr>
          <p:nvPr>
            <p:ph type="ftr" sz="quarter" idx="11"/>
          </p:nvPr>
        </p:nvSpPr>
        <p:spPr>
          <a:xfrm>
            <a:off x="2571736" y="6305550"/>
            <a:ext cx="6038864" cy="476250"/>
          </a:xfrm>
        </p:spPr>
        <p:txBody>
          <a:bodyPr/>
          <a:lstStyle/>
          <a:p>
            <a:r>
              <a:rPr lang="tr-TR" b="1" dirty="0" smtClean="0">
                <a:solidFill>
                  <a:schemeClr val="tx1"/>
                </a:solidFill>
                <a:latin typeface="Times New Roman" pitchFamily="18" charset="0"/>
                <a:cs typeface="Times New Roman" pitchFamily="18" charset="0"/>
              </a:rPr>
              <a:t>Tereddütsüz İman ve Allah’a tam Güven / </a:t>
            </a:r>
            <a:r>
              <a:rPr lang="nl-NL" b="1" dirty="0" err="1" smtClean="0">
                <a:solidFill>
                  <a:schemeClr val="tx1"/>
                </a:solidFill>
                <a:latin typeface="Times New Roman" pitchFamily="18" charset="0"/>
                <a:cs typeface="Times New Roman" pitchFamily="18" charset="0"/>
              </a:rPr>
              <a:t>Bünyamin</a:t>
            </a:r>
            <a:r>
              <a:rPr lang="nl-NL" b="1" dirty="0" smtClean="0">
                <a:solidFill>
                  <a:schemeClr val="tx1"/>
                </a:solidFill>
                <a:latin typeface="Times New Roman" pitchFamily="18" charset="0"/>
                <a:cs typeface="Times New Roman" pitchFamily="18" charset="0"/>
              </a:rPr>
              <a:t> YILDIZ</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567602" y="500042"/>
            <a:ext cx="7576398" cy="1154098"/>
          </a:xfrm>
        </p:spPr>
        <p:txBody>
          <a:bodyPr>
            <a:normAutofit/>
          </a:bodyPr>
          <a:lstStyle/>
          <a:p>
            <a:r>
              <a:rPr lang="tr-TR" sz="2800" dirty="0" smtClean="0">
                <a:latin typeface="Times New Roman" pitchFamily="18" charset="0"/>
                <a:cs typeface="Times New Roman" pitchFamily="18" charset="0"/>
              </a:rPr>
              <a:t>Âl-i İmrân sûresi 173-174</a:t>
            </a:r>
            <a:endParaRPr lang="nl-NL" sz="2800" dirty="0">
              <a:latin typeface="Times New Roman" pitchFamily="18" charset="0"/>
              <a:cs typeface="Times New Roman" pitchFamily="18" charset="0"/>
            </a:endParaRPr>
          </a:p>
        </p:txBody>
      </p:sp>
      <p:sp>
        <p:nvSpPr>
          <p:cNvPr id="3" name="Tijdelijke aanduiding voor inhoud 2"/>
          <p:cNvSpPr>
            <a:spLocks noGrp="1"/>
          </p:cNvSpPr>
          <p:nvPr>
            <p:ph idx="1"/>
          </p:nvPr>
        </p:nvSpPr>
        <p:spPr>
          <a:xfrm>
            <a:off x="1217324" y="2000240"/>
            <a:ext cx="7569518" cy="4533912"/>
          </a:xfrm>
        </p:spPr>
        <p:txBody>
          <a:bodyPr>
            <a:normAutofit fontScale="92500" lnSpcReduction="20000"/>
          </a:bodyPr>
          <a:lstStyle/>
          <a:p>
            <a:pPr marL="92075" indent="-9525" algn="ctr">
              <a:buNone/>
            </a:pPr>
            <a:r>
              <a:rPr lang="tr-TR" sz="3600" dirty="0" smtClean="0">
                <a:latin typeface="Times New Roman" pitchFamily="18" charset="0"/>
                <a:cs typeface="Times New Roman" pitchFamily="18" charset="0"/>
              </a:rPr>
              <a:t>“Bazı münâfık kişilerin müslümanlara ‘düşmanlarınız size hücum için hazırlandılar; aman onlardan sakının!’ demeleri, onların imanlarını bir kat daha arttırdı ve ‘Allah bize yeter, ne güzel vekildir O!’ dediler. Bunun üzerine onlara hiç bir zarar dokunmadan, Allah’ın nimet ve ikrâmlarıyla döndüler. Böylece Allah’ın rızâsına tâlip oldular. Allah büyük kerem sahibidir.”</a:t>
            </a:r>
            <a:endParaRPr lang="nl-NL" sz="3600" dirty="0">
              <a:latin typeface="Times New Roman" pitchFamily="18" charset="0"/>
              <a:cs typeface="Times New Roman" pitchFamily="18" charset="0"/>
            </a:endParaRPr>
          </a:p>
        </p:txBody>
      </p:sp>
      <p:sp>
        <p:nvSpPr>
          <p:cNvPr id="4" name="Tijdelijke aanduiding voor voettekst 3"/>
          <p:cNvSpPr>
            <a:spLocks noGrp="1"/>
          </p:cNvSpPr>
          <p:nvPr>
            <p:ph type="ftr" sz="quarter" idx="11"/>
          </p:nvPr>
        </p:nvSpPr>
        <p:spPr>
          <a:xfrm>
            <a:off x="2571736" y="6305550"/>
            <a:ext cx="6038864" cy="476250"/>
          </a:xfrm>
        </p:spPr>
        <p:txBody>
          <a:bodyPr/>
          <a:lstStyle/>
          <a:p>
            <a:r>
              <a:rPr lang="tr-TR" b="1" dirty="0" smtClean="0">
                <a:solidFill>
                  <a:schemeClr val="tx1"/>
                </a:solidFill>
                <a:latin typeface="Times New Roman" pitchFamily="18" charset="0"/>
                <a:cs typeface="Times New Roman" pitchFamily="18" charset="0"/>
              </a:rPr>
              <a:t>Tereddütsüz İman ve Allah’a tam Güven / </a:t>
            </a:r>
            <a:r>
              <a:rPr lang="nl-NL" b="1" dirty="0" err="1" smtClean="0">
                <a:solidFill>
                  <a:schemeClr val="tx1"/>
                </a:solidFill>
                <a:latin typeface="Times New Roman" pitchFamily="18" charset="0"/>
                <a:cs typeface="Times New Roman" pitchFamily="18" charset="0"/>
              </a:rPr>
              <a:t>Bünyamin</a:t>
            </a:r>
            <a:r>
              <a:rPr lang="nl-NL" b="1" dirty="0" smtClean="0">
                <a:solidFill>
                  <a:schemeClr val="tx1"/>
                </a:solidFill>
                <a:latin typeface="Times New Roman" pitchFamily="18" charset="0"/>
                <a:cs typeface="Times New Roman" pitchFamily="18" charset="0"/>
              </a:rPr>
              <a:t> YILDIZ</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567602" y="571480"/>
            <a:ext cx="7576398" cy="1154098"/>
          </a:xfrm>
        </p:spPr>
        <p:txBody>
          <a:bodyPr>
            <a:noAutofit/>
          </a:bodyPr>
          <a:lstStyle/>
          <a:p>
            <a:r>
              <a:rPr lang="tr-TR" sz="2800" dirty="0" smtClean="0">
                <a:latin typeface="Times New Roman" pitchFamily="18" charset="0"/>
                <a:cs typeface="Times New Roman" pitchFamily="18" charset="0"/>
              </a:rPr>
              <a:t>Furkân sûresi 58</a:t>
            </a:r>
            <a:endParaRPr lang="nl-NL" sz="2800" dirty="0">
              <a:latin typeface="Times New Roman" pitchFamily="18" charset="0"/>
              <a:cs typeface="Times New Roman" pitchFamily="18" charset="0"/>
            </a:endParaRPr>
          </a:p>
        </p:txBody>
      </p:sp>
      <p:sp>
        <p:nvSpPr>
          <p:cNvPr id="3" name="Tijdelijke aanduiding voor inhoud 2"/>
          <p:cNvSpPr>
            <a:spLocks noGrp="1"/>
          </p:cNvSpPr>
          <p:nvPr>
            <p:ph idx="1"/>
          </p:nvPr>
        </p:nvSpPr>
        <p:spPr>
          <a:xfrm>
            <a:off x="1217324" y="2252674"/>
            <a:ext cx="7569518" cy="4533912"/>
          </a:xfrm>
        </p:spPr>
        <p:txBody>
          <a:bodyPr>
            <a:normAutofit/>
          </a:bodyPr>
          <a:lstStyle/>
          <a:p>
            <a:pPr marL="92075" indent="-9525" algn="ctr">
              <a:buNone/>
            </a:pPr>
            <a:r>
              <a:rPr lang="tr-TR" sz="5400" b="1" dirty="0" smtClean="0">
                <a:latin typeface="Times New Roman" pitchFamily="18" charset="0"/>
                <a:cs typeface="Times New Roman" pitchFamily="18" charset="0"/>
              </a:rPr>
              <a:t>“Ölümsüz ve daima diri olan Allah’a </a:t>
            </a:r>
            <a:br>
              <a:rPr lang="tr-TR" sz="5400" b="1" dirty="0" smtClean="0">
                <a:latin typeface="Times New Roman" pitchFamily="18" charset="0"/>
                <a:cs typeface="Times New Roman" pitchFamily="18" charset="0"/>
              </a:rPr>
            </a:br>
            <a:r>
              <a:rPr lang="tr-TR" sz="5400" b="1" dirty="0" smtClean="0">
                <a:latin typeface="Times New Roman" pitchFamily="18" charset="0"/>
                <a:cs typeface="Times New Roman" pitchFamily="18" charset="0"/>
              </a:rPr>
              <a:t>güvenip sığın!” </a:t>
            </a:r>
            <a:endParaRPr lang="nl-NL" sz="5400" b="0" dirty="0">
              <a:latin typeface="Times New Roman" pitchFamily="18" charset="0"/>
              <a:cs typeface="Times New Roman" pitchFamily="18" charset="0"/>
            </a:endParaRPr>
          </a:p>
        </p:txBody>
      </p:sp>
      <p:sp>
        <p:nvSpPr>
          <p:cNvPr id="4" name="Tijdelijke aanduiding voor voettekst 3"/>
          <p:cNvSpPr>
            <a:spLocks noGrp="1"/>
          </p:cNvSpPr>
          <p:nvPr>
            <p:ph type="ftr" sz="quarter" idx="11"/>
          </p:nvPr>
        </p:nvSpPr>
        <p:spPr>
          <a:xfrm>
            <a:off x="2571736" y="6305550"/>
            <a:ext cx="6038864" cy="476250"/>
          </a:xfrm>
        </p:spPr>
        <p:txBody>
          <a:bodyPr/>
          <a:lstStyle/>
          <a:p>
            <a:r>
              <a:rPr lang="tr-TR" b="1" dirty="0" smtClean="0">
                <a:solidFill>
                  <a:schemeClr val="tx1"/>
                </a:solidFill>
                <a:latin typeface="Times New Roman" pitchFamily="18" charset="0"/>
                <a:cs typeface="Times New Roman" pitchFamily="18" charset="0"/>
              </a:rPr>
              <a:t>Tereddütsüz İman ve Allah’a tam Güven / </a:t>
            </a:r>
            <a:r>
              <a:rPr lang="nl-NL" b="1" dirty="0" err="1" smtClean="0">
                <a:solidFill>
                  <a:schemeClr val="tx1"/>
                </a:solidFill>
                <a:latin typeface="Times New Roman" pitchFamily="18" charset="0"/>
                <a:cs typeface="Times New Roman" pitchFamily="18" charset="0"/>
              </a:rPr>
              <a:t>Bünyamin</a:t>
            </a:r>
            <a:r>
              <a:rPr lang="nl-NL" b="1" dirty="0" smtClean="0">
                <a:solidFill>
                  <a:schemeClr val="tx1"/>
                </a:solidFill>
                <a:latin typeface="Times New Roman" pitchFamily="18" charset="0"/>
                <a:cs typeface="Times New Roman" pitchFamily="18" charset="0"/>
              </a:rPr>
              <a:t> YILDIZ</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210444" y="703266"/>
            <a:ext cx="7576398" cy="1154098"/>
          </a:xfrm>
        </p:spPr>
        <p:txBody>
          <a:bodyPr>
            <a:normAutofit/>
          </a:bodyPr>
          <a:lstStyle/>
          <a:p>
            <a:r>
              <a:rPr lang="tr-TR" sz="2800" b="1" dirty="0" smtClean="0">
                <a:latin typeface="Times New Roman" pitchFamily="18" charset="0"/>
                <a:cs typeface="Times New Roman" pitchFamily="18" charset="0"/>
              </a:rPr>
              <a:t>İbrâhim sûresi 11</a:t>
            </a:r>
            <a:endParaRPr lang="nl-NL" sz="2400" b="1" dirty="0">
              <a:latin typeface="Times New Roman" pitchFamily="18" charset="0"/>
              <a:cs typeface="Times New Roman" pitchFamily="18" charset="0"/>
            </a:endParaRPr>
          </a:p>
        </p:txBody>
      </p:sp>
      <p:sp>
        <p:nvSpPr>
          <p:cNvPr id="3" name="Tijdelijke aanduiding voor inhoud 2"/>
          <p:cNvSpPr>
            <a:spLocks noGrp="1"/>
          </p:cNvSpPr>
          <p:nvPr>
            <p:ph idx="1"/>
          </p:nvPr>
        </p:nvSpPr>
        <p:spPr>
          <a:xfrm>
            <a:off x="1217324" y="2000240"/>
            <a:ext cx="7569518" cy="4533912"/>
          </a:xfrm>
        </p:spPr>
        <p:txBody>
          <a:bodyPr>
            <a:normAutofit/>
          </a:bodyPr>
          <a:lstStyle/>
          <a:p>
            <a:pPr marL="92075" indent="-9525" algn="ctr">
              <a:buNone/>
            </a:pPr>
            <a:r>
              <a:rPr lang="tr-TR" sz="6600" b="1" dirty="0" smtClean="0">
                <a:latin typeface="Times New Roman" pitchFamily="18" charset="0"/>
                <a:cs typeface="Times New Roman" pitchFamily="18" charset="0"/>
              </a:rPr>
              <a:t>“Mü’minler </a:t>
            </a:r>
            <a:br>
              <a:rPr lang="tr-TR" sz="6600" b="1" dirty="0" smtClean="0">
                <a:latin typeface="Times New Roman" pitchFamily="18" charset="0"/>
                <a:cs typeface="Times New Roman" pitchFamily="18" charset="0"/>
              </a:rPr>
            </a:br>
            <a:r>
              <a:rPr lang="tr-TR" sz="6600" b="1" dirty="0" smtClean="0">
                <a:latin typeface="Times New Roman" pitchFamily="18" charset="0"/>
                <a:cs typeface="Times New Roman" pitchFamily="18" charset="0"/>
              </a:rPr>
              <a:t>Allah’a güvenip dayansınlar!” </a:t>
            </a:r>
            <a:endParaRPr lang="nl-NL" sz="6600" dirty="0" smtClean="0">
              <a:latin typeface="Times New Roman" pitchFamily="18" charset="0"/>
              <a:cs typeface="Times New Roman" pitchFamily="18" charset="0"/>
            </a:endParaRPr>
          </a:p>
          <a:p>
            <a:pPr marL="92075" indent="-9525" algn="ctr">
              <a:buNone/>
            </a:pPr>
            <a:r>
              <a:rPr lang="tr-TR" sz="3600" b="0" dirty="0" smtClean="0">
                <a:latin typeface="Times New Roman" pitchFamily="18" charset="0"/>
                <a:cs typeface="Times New Roman" pitchFamily="18" charset="0"/>
              </a:rPr>
              <a:t> </a:t>
            </a:r>
            <a:endParaRPr lang="nl-NL" sz="3600" b="0" dirty="0">
              <a:latin typeface="Times New Roman" pitchFamily="18" charset="0"/>
              <a:cs typeface="Times New Roman" pitchFamily="18" charset="0"/>
            </a:endParaRPr>
          </a:p>
        </p:txBody>
      </p:sp>
      <p:sp>
        <p:nvSpPr>
          <p:cNvPr id="4" name="Tijdelijke aanduiding voor voettekst 3"/>
          <p:cNvSpPr>
            <a:spLocks noGrp="1"/>
          </p:cNvSpPr>
          <p:nvPr>
            <p:ph type="ftr" sz="quarter" idx="11"/>
          </p:nvPr>
        </p:nvSpPr>
        <p:spPr>
          <a:xfrm>
            <a:off x="2571736" y="6305550"/>
            <a:ext cx="6038864" cy="476250"/>
          </a:xfrm>
        </p:spPr>
        <p:txBody>
          <a:bodyPr/>
          <a:lstStyle/>
          <a:p>
            <a:r>
              <a:rPr lang="tr-TR" b="1" dirty="0" smtClean="0">
                <a:solidFill>
                  <a:schemeClr val="tx1"/>
                </a:solidFill>
                <a:latin typeface="Times New Roman" pitchFamily="18" charset="0"/>
                <a:cs typeface="Times New Roman" pitchFamily="18" charset="0"/>
              </a:rPr>
              <a:t>Tereddütsüz İman ve Allah’a tam Güven / </a:t>
            </a:r>
            <a:r>
              <a:rPr lang="nl-NL" b="1" dirty="0" err="1" smtClean="0">
                <a:solidFill>
                  <a:schemeClr val="tx1"/>
                </a:solidFill>
                <a:latin typeface="Times New Roman" pitchFamily="18" charset="0"/>
                <a:cs typeface="Times New Roman" pitchFamily="18" charset="0"/>
              </a:rPr>
              <a:t>Bünyamin</a:t>
            </a:r>
            <a:r>
              <a:rPr lang="nl-NL" b="1" dirty="0" smtClean="0">
                <a:solidFill>
                  <a:schemeClr val="tx1"/>
                </a:solidFill>
                <a:latin typeface="Times New Roman" pitchFamily="18" charset="0"/>
                <a:cs typeface="Times New Roman" pitchFamily="18" charset="0"/>
              </a:rPr>
              <a:t> YILDIZ</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tr-TR" dirty="0" smtClean="0">
                <a:latin typeface="Times New Roman" pitchFamily="18" charset="0"/>
                <a:cs typeface="Times New Roman" pitchFamily="18" charset="0"/>
              </a:rPr>
              <a:t>Açıklama </a:t>
            </a:r>
            <a:endParaRPr lang="nl-NL" dirty="0">
              <a:latin typeface="Times New Roman" pitchFamily="18" charset="0"/>
              <a:cs typeface="Times New Roman" pitchFamily="18" charset="0"/>
            </a:endParaRPr>
          </a:p>
        </p:txBody>
      </p:sp>
      <p:sp>
        <p:nvSpPr>
          <p:cNvPr id="3" name="Tijdelijke aanduiding voor inhoud 2"/>
          <p:cNvSpPr>
            <a:spLocks noGrp="1"/>
          </p:cNvSpPr>
          <p:nvPr>
            <p:ph idx="1"/>
          </p:nvPr>
        </p:nvSpPr>
        <p:spPr>
          <a:xfrm>
            <a:off x="1435608" y="1447800"/>
            <a:ext cx="7498080" cy="4838720"/>
          </a:xfrm>
        </p:spPr>
        <p:txBody>
          <a:bodyPr>
            <a:normAutofit fontScale="92500"/>
          </a:bodyPr>
          <a:lstStyle/>
          <a:p>
            <a:pPr marL="92075" indent="-11113">
              <a:buNone/>
            </a:pPr>
            <a:r>
              <a:rPr lang="tr-TR" dirty="0" smtClean="0">
                <a:latin typeface="Times New Roman" pitchFamily="18" charset="0"/>
                <a:cs typeface="Times New Roman" pitchFamily="18" charset="0"/>
              </a:rPr>
              <a:t>Önceki âyette Hz. Peygamber’e asıl güveneceği yeri gösteren Allah Teâlâ, bu âyette de mü’minleri sadece kendisine dayanmaya çağırmaktadır. </a:t>
            </a:r>
            <a:r>
              <a:rPr lang="tr-TR" dirty="0" smtClean="0">
                <a:latin typeface="Times New Roman" pitchFamily="18" charset="0"/>
                <a:cs typeface="Times New Roman" pitchFamily="18" charset="0"/>
              </a:rPr>
              <a:t/>
            </a:r>
            <a:br>
              <a:rPr lang="tr-TR" dirty="0" smtClean="0">
                <a:latin typeface="Times New Roman" pitchFamily="18" charset="0"/>
                <a:cs typeface="Times New Roman" pitchFamily="18" charset="0"/>
              </a:rPr>
            </a:br>
            <a:r>
              <a:rPr lang="tr-TR" b="1" dirty="0" smtClean="0">
                <a:latin typeface="Times New Roman" pitchFamily="18" charset="0"/>
                <a:cs typeface="Times New Roman" pitchFamily="18" charset="0"/>
              </a:rPr>
              <a:t>Tevekkül </a:t>
            </a:r>
            <a:r>
              <a:rPr lang="tr-TR" dirty="0" smtClean="0">
                <a:latin typeface="Times New Roman" pitchFamily="18" charset="0"/>
                <a:cs typeface="Times New Roman" pitchFamily="18" charset="0"/>
              </a:rPr>
              <a:t>Allah’a yönelik olursa, bir anlam ifade eder. Aksi halde o, sadece aldanmak demek olur. İslâm dışında kalmış olan insanlar değişik varlıklara bel bağlayabilirler. Ama mü’minler sadece Allah’a bel bağlamalıdırlar. </a:t>
            </a:r>
            <a:r>
              <a:rPr lang="tr-TR" dirty="0" smtClean="0">
                <a:solidFill>
                  <a:srgbClr val="FF0000"/>
                </a:solidFill>
                <a:latin typeface="Times New Roman" pitchFamily="18" charset="0"/>
                <a:cs typeface="Times New Roman" pitchFamily="18" charset="0"/>
              </a:rPr>
              <a:t>Onlara bu yakışır.</a:t>
            </a:r>
            <a:endParaRPr lang="nl-NL" dirty="0" smtClean="0">
              <a:solidFill>
                <a:srgbClr val="FF0000"/>
              </a:solidFill>
              <a:latin typeface="Times New Roman" pitchFamily="18" charset="0"/>
              <a:cs typeface="Times New Roman" pitchFamily="18" charset="0"/>
            </a:endParaRPr>
          </a:p>
          <a:p>
            <a:pPr marL="363538" indent="-282575"/>
            <a:endParaRPr lang="nl-NL" dirty="0">
              <a:latin typeface="Times New Roman" pitchFamily="18" charset="0"/>
              <a:cs typeface="Times New Roman" pitchFamily="18" charset="0"/>
            </a:endParaRPr>
          </a:p>
        </p:txBody>
      </p:sp>
      <p:sp>
        <p:nvSpPr>
          <p:cNvPr id="4" name="Tijdelijke aanduiding voor voettekst 3"/>
          <p:cNvSpPr>
            <a:spLocks noGrp="1"/>
          </p:cNvSpPr>
          <p:nvPr>
            <p:ph type="ftr" sz="quarter" idx="11"/>
          </p:nvPr>
        </p:nvSpPr>
        <p:spPr/>
        <p:txBody>
          <a:bodyPr/>
          <a:lstStyle/>
          <a:p>
            <a:r>
              <a:rPr lang="tr-TR" smtClean="0"/>
              <a:t>Tereddütsüz İman ve Allah’a tam Güven / </a:t>
            </a:r>
            <a:r>
              <a:rPr lang="nl-NL" smtClean="0"/>
              <a:t>Bünyamin YILDIZ</a:t>
            </a:r>
            <a:endParaRPr lang="nl-NL"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tr-TR" sz="2400" dirty="0" smtClean="0">
                <a:latin typeface="Times New Roman" pitchFamily="18" charset="0"/>
                <a:cs typeface="Times New Roman" pitchFamily="18" charset="0"/>
              </a:rPr>
              <a:t>Âl-i </a:t>
            </a:r>
            <a:r>
              <a:rPr lang="tr-TR" sz="2400" dirty="0" smtClean="0">
                <a:latin typeface="Times New Roman" pitchFamily="18" charset="0"/>
                <a:cs typeface="Times New Roman" pitchFamily="18" charset="0"/>
              </a:rPr>
              <a:t>İmrân </a:t>
            </a:r>
            <a:r>
              <a:rPr lang="tr-TR" sz="2400" dirty="0" smtClean="0">
                <a:latin typeface="Times New Roman" pitchFamily="18" charset="0"/>
                <a:cs typeface="Times New Roman" pitchFamily="18" charset="0"/>
              </a:rPr>
              <a:t>sûresi 159</a:t>
            </a:r>
            <a:endParaRPr lang="nl-NL" sz="2400" dirty="0">
              <a:latin typeface="Times New Roman" pitchFamily="18" charset="0"/>
              <a:cs typeface="Times New Roman" pitchFamily="18" charset="0"/>
            </a:endParaRPr>
          </a:p>
        </p:txBody>
      </p:sp>
      <p:sp>
        <p:nvSpPr>
          <p:cNvPr id="3" name="Tijdelijke aanduiding voor inhoud 2"/>
          <p:cNvSpPr>
            <a:spLocks noGrp="1"/>
          </p:cNvSpPr>
          <p:nvPr>
            <p:ph idx="1"/>
          </p:nvPr>
        </p:nvSpPr>
        <p:spPr>
          <a:xfrm>
            <a:off x="1500166" y="1857364"/>
            <a:ext cx="7498080" cy="3624274"/>
          </a:xfrm>
        </p:spPr>
        <p:txBody>
          <a:bodyPr>
            <a:normAutofit/>
          </a:bodyPr>
          <a:lstStyle/>
          <a:p>
            <a:pPr algn="ctr">
              <a:buNone/>
            </a:pPr>
            <a:r>
              <a:rPr lang="tr-TR" sz="6000" b="1" dirty="0" smtClean="0">
                <a:latin typeface="Times New Roman" pitchFamily="18" charset="0"/>
                <a:cs typeface="Times New Roman" pitchFamily="18" charset="0"/>
              </a:rPr>
              <a:t>“</a:t>
            </a:r>
            <a:r>
              <a:rPr lang="tr-TR" sz="6000" b="1" dirty="0" smtClean="0">
                <a:latin typeface="Times New Roman" pitchFamily="18" charset="0"/>
                <a:cs typeface="Times New Roman" pitchFamily="18" charset="0"/>
              </a:rPr>
              <a:t>Bir işe </a:t>
            </a:r>
            <a:r>
              <a:rPr lang="tr-TR" sz="6000" b="1" dirty="0" smtClean="0">
                <a:latin typeface="Times New Roman" pitchFamily="18" charset="0"/>
                <a:cs typeface="Times New Roman" pitchFamily="18" charset="0"/>
              </a:rPr>
              <a:t/>
            </a:r>
            <a:br>
              <a:rPr lang="tr-TR" sz="6000" b="1" dirty="0" smtClean="0">
                <a:latin typeface="Times New Roman" pitchFamily="18" charset="0"/>
                <a:cs typeface="Times New Roman" pitchFamily="18" charset="0"/>
              </a:rPr>
            </a:br>
            <a:r>
              <a:rPr lang="tr-TR" sz="6000" b="1" dirty="0" smtClean="0">
                <a:latin typeface="Times New Roman" pitchFamily="18" charset="0"/>
                <a:cs typeface="Times New Roman" pitchFamily="18" charset="0"/>
              </a:rPr>
              <a:t>azmettiğinde </a:t>
            </a:r>
            <a:r>
              <a:rPr lang="tr-TR" sz="6000" b="1" dirty="0" smtClean="0">
                <a:latin typeface="Times New Roman" pitchFamily="18" charset="0"/>
                <a:cs typeface="Times New Roman" pitchFamily="18" charset="0"/>
              </a:rPr>
              <a:t>artık </a:t>
            </a:r>
            <a:r>
              <a:rPr lang="tr-TR" sz="6000" b="1" dirty="0" smtClean="0">
                <a:solidFill>
                  <a:srgbClr val="FF0000"/>
                </a:solidFill>
                <a:latin typeface="Times New Roman" pitchFamily="18" charset="0"/>
                <a:cs typeface="Times New Roman" pitchFamily="18" charset="0"/>
              </a:rPr>
              <a:t>Allah’a </a:t>
            </a:r>
            <a:r>
              <a:rPr lang="tr-TR" sz="6000" b="1" dirty="0" smtClean="0">
                <a:solidFill>
                  <a:srgbClr val="FF0000"/>
                </a:solidFill>
                <a:latin typeface="Times New Roman" pitchFamily="18" charset="0"/>
                <a:cs typeface="Times New Roman" pitchFamily="18" charset="0"/>
              </a:rPr>
              <a:t>güven!</a:t>
            </a:r>
            <a:r>
              <a:rPr lang="tr-TR" sz="6000" b="1" dirty="0" smtClean="0">
                <a:latin typeface="Times New Roman" pitchFamily="18" charset="0"/>
                <a:cs typeface="Times New Roman" pitchFamily="18" charset="0"/>
              </a:rPr>
              <a:t>”</a:t>
            </a:r>
            <a:r>
              <a:rPr lang="tr-TR" sz="6000" b="1" dirty="0" smtClean="0">
                <a:solidFill>
                  <a:srgbClr val="FF0000"/>
                </a:solidFill>
                <a:latin typeface="Times New Roman" pitchFamily="18" charset="0"/>
                <a:cs typeface="Times New Roman" pitchFamily="18" charset="0"/>
              </a:rPr>
              <a:t> </a:t>
            </a:r>
            <a:endParaRPr lang="nl-NL" sz="6000" dirty="0">
              <a:solidFill>
                <a:srgbClr val="FF0000"/>
              </a:solidFill>
              <a:latin typeface="Times New Roman" pitchFamily="18" charset="0"/>
              <a:cs typeface="Times New Roman" pitchFamily="18" charset="0"/>
            </a:endParaRPr>
          </a:p>
        </p:txBody>
      </p:sp>
      <p:sp>
        <p:nvSpPr>
          <p:cNvPr id="4" name="Tijdelijke aanduiding voor voettekst 3"/>
          <p:cNvSpPr>
            <a:spLocks noGrp="1"/>
          </p:cNvSpPr>
          <p:nvPr>
            <p:ph type="ftr" sz="quarter" idx="11"/>
          </p:nvPr>
        </p:nvSpPr>
        <p:spPr/>
        <p:txBody>
          <a:bodyPr/>
          <a:lstStyle/>
          <a:p>
            <a:r>
              <a:rPr lang="tr-TR" smtClean="0">
                <a:latin typeface="Times New Roman" pitchFamily="18" charset="0"/>
                <a:cs typeface="Times New Roman" pitchFamily="18" charset="0"/>
              </a:rPr>
              <a:t>Tereddütsüz İman ve Allah’a tam Güven / </a:t>
            </a:r>
            <a:r>
              <a:rPr lang="nl-NL" smtClean="0">
                <a:latin typeface="Times New Roman" pitchFamily="18" charset="0"/>
                <a:cs typeface="Times New Roman" pitchFamily="18" charset="0"/>
              </a:rPr>
              <a:t>Bünyamin YILDIZ</a:t>
            </a:r>
            <a:endParaRPr lang="nl-NL" dirty="0" smtClean="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tr-TR" sz="2400" b="1" dirty="0" smtClean="0">
                <a:latin typeface="Times New Roman" pitchFamily="18" charset="0"/>
                <a:cs typeface="Times New Roman" pitchFamily="18" charset="0"/>
              </a:rPr>
              <a:t>Talak </a:t>
            </a:r>
            <a:r>
              <a:rPr lang="tr-TR" sz="2400" b="1" dirty="0" smtClean="0">
                <a:latin typeface="Times New Roman" pitchFamily="18" charset="0"/>
                <a:cs typeface="Times New Roman" pitchFamily="18" charset="0"/>
              </a:rPr>
              <a:t>sûresi 3</a:t>
            </a:r>
            <a:endParaRPr lang="nl-NL" sz="2400" b="1" dirty="0">
              <a:latin typeface="Times New Roman" pitchFamily="18" charset="0"/>
              <a:cs typeface="Times New Roman" pitchFamily="18" charset="0"/>
            </a:endParaRPr>
          </a:p>
        </p:txBody>
      </p:sp>
      <p:sp>
        <p:nvSpPr>
          <p:cNvPr id="3" name="Tijdelijke aanduiding voor inhoud 2"/>
          <p:cNvSpPr>
            <a:spLocks noGrp="1"/>
          </p:cNvSpPr>
          <p:nvPr>
            <p:ph idx="1"/>
          </p:nvPr>
        </p:nvSpPr>
        <p:spPr>
          <a:xfrm>
            <a:off x="1500166" y="1947866"/>
            <a:ext cx="7498080" cy="3624274"/>
          </a:xfrm>
        </p:spPr>
        <p:txBody>
          <a:bodyPr>
            <a:normAutofit/>
          </a:bodyPr>
          <a:lstStyle/>
          <a:p>
            <a:pPr algn="ctr">
              <a:buNone/>
            </a:pPr>
            <a:r>
              <a:rPr lang="en-US" sz="6000" b="1" dirty="0" smtClean="0">
                <a:latin typeface="Times New Roman" pitchFamily="18" charset="0"/>
                <a:cs typeface="Times New Roman" pitchFamily="18" charset="0"/>
              </a:rPr>
              <a:t>“</a:t>
            </a:r>
            <a:r>
              <a:rPr lang="en-US" sz="6000" b="1" dirty="0" err="1" smtClean="0">
                <a:latin typeface="Times New Roman" pitchFamily="18" charset="0"/>
                <a:cs typeface="Times New Roman" pitchFamily="18" charset="0"/>
              </a:rPr>
              <a:t>Allah’a</a:t>
            </a:r>
            <a:r>
              <a:rPr lang="en-US" sz="6000" b="1" dirty="0" smtClean="0">
                <a:latin typeface="Times New Roman" pitchFamily="18" charset="0"/>
                <a:cs typeface="Times New Roman" pitchFamily="18" charset="0"/>
              </a:rPr>
              <a:t> </a:t>
            </a:r>
            <a:r>
              <a:rPr lang="en-US" sz="6000" b="1" dirty="0" err="1" smtClean="0">
                <a:latin typeface="Times New Roman" pitchFamily="18" charset="0"/>
                <a:cs typeface="Times New Roman" pitchFamily="18" charset="0"/>
              </a:rPr>
              <a:t>güvenene</a:t>
            </a:r>
            <a:r>
              <a:rPr lang="en-US" sz="6000" b="1" dirty="0" smtClean="0">
                <a:latin typeface="Times New Roman" pitchFamily="18" charset="0"/>
                <a:cs typeface="Times New Roman" pitchFamily="18" charset="0"/>
              </a:rPr>
              <a:t>, Allah </a:t>
            </a:r>
            <a:r>
              <a:rPr lang="en-US" sz="6000" b="1" dirty="0" err="1" smtClean="0">
                <a:latin typeface="Times New Roman" pitchFamily="18" charset="0"/>
                <a:cs typeface="Times New Roman" pitchFamily="18" charset="0"/>
              </a:rPr>
              <a:t>kâfidir</a:t>
            </a:r>
            <a:r>
              <a:rPr lang="en-US" sz="6000" b="1" dirty="0" smtClean="0">
                <a:latin typeface="Times New Roman" pitchFamily="18" charset="0"/>
                <a:cs typeface="Times New Roman" pitchFamily="18" charset="0"/>
              </a:rPr>
              <a:t>!” </a:t>
            </a:r>
            <a:endParaRPr lang="nl-NL" sz="6000" dirty="0">
              <a:solidFill>
                <a:srgbClr val="FF0000"/>
              </a:solidFill>
              <a:latin typeface="Times New Roman" pitchFamily="18" charset="0"/>
              <a:cs typeface="Times New Roman" pitchFamily="18" charset="0"/>
            </a:endParaRPr>
          </a:p>
        </p:txBody>
      </p:sp>
      <p:sp>
        <p:nvSpPr>
          <p:cNvPr id="4" name="Tijdelijke aanduiding voor voettekst 3"/>
          <p:cNvSpPr>
            <a:spLocks noGrp="1"/>
          </p:cNvSpPr>
          <p:nvPr>
            <p:ph type="ftr" sz="quarter" idx="11"/>
          </p:nvPr>
        </p:nvSpPr>
        <p:spPr/>
        <p:txBody>
          <a:bodyPr/>
          <a:lstStyle/>
          <a:p>
            <a:r>
              <a:rPr lang="tr-TR" smtClean="0">
                <a:latin typeface="Times New Roman" pitchFamily="18" charset="0"/>
                <a:cs typeface="Times New Roman" pitchFamily="18" charset="0"/>
              </a:rPr>
              <a:t>Tereddütsüz İman ve Allah’a tam Güven / </a:t>
            </a:r>
            <a:r>
              <a:rPr lang="nl-NL" smtClean="0">
                <a:latin typeface="Times New Roman" pitchFamily="18" charset="0"/>
                <a:cs typeface="Times New Roman" pitchFamily="18" charset="0"/>
              </a:rPr>
              <a:t>Bünyamin YILDIZ</a:t>
            </a:r>
            <a:endParaRPr lang="nl-NL" dirty="0" smtClean="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tr-TR" dirty="0" smtClean="0">
                <a:latin typeface="Times New Roman" pitchFamily="18" charset="0"/>
                <a:cs typeface="Times New Roman" pitchFamily="18" charset="0"/>
              </a:rPr>
              <a:t>Açıklama </a:t>
            </a:r>
            <a:endParaRPr lang="nl-NL" dirty="0">
              <a:latin typeface="Times New Roman" pitchFamily="18" charset="0"/>
              <a:cs typeface="Times New Roman" pitchFamily="18" charset="0"/>
            </a:endParaRPr>
          </a:p>
        </p:txBody>
      </p:sp>
      <p:sp>
        <p:nvSpPr>
          <p:cNvPr id="3" name="Tijdelijke aanduiding voor inhoud 2"/>
          <p:cNvSpPr>
            <a:spLocks noGrp="1"/>
          </p:cNvSpPr>
          <p:nvPr>
            <p:ph idx="1"/>
          </p:nvPr>
        </p:nvSpPr>
        <p:spPr>
          <a:xfrm>
            <a:off x="1435608" y="1857364"/>
            <a:ext cx="7498080" cy="4391036"/>
          </a:xfrm>
        </p:spPr>
        <p:txBody>
          <a:bodyPr/>
          <a:lstStyle/>
          <a:p>
            <a:pPr marL="92075" indent="-9525">
              <a:buNone/>
            </a:pPr>
            <a:r>
              <a:rPr lang="tr-TR" dirty="0" smtClean="0">
                <a:latin typeface="Times New Roman" pitchFamily="18" charset="0"/>
                <a:cs typeface="Times New Roman" pitchFamily="18" charset="0"/>
              </a:rPr>
              <a:t>Allah Teâlâ, kendisine güveneni başkasına muhtaç etmez. </a:t>
            </a:r>
            <a:r>
              <a:rPr lang="tr-TR" dirty="0" smtClean="0">
                <a:latin typeface="Times New Roman" pitchFamily="18" charset="0"/>
                <a:cs typeface="Times New Roman" pitchFamily="18" charset="0"/>
              </a:rPr>
              <a:t>Yardım </a:t>
            </a:r>
            <a:r>
              <a:rPr lang="tr-TR" dirty="0" smtClean="0">
                <a:latin typeface="Times New Roman" pitchFamily="18" charset="0"/>
                <a:cs typeface="Times New Roman" pitchFamily="18" charset="0"/>
              </a:rPr>
              <a:t>tevekküle bağlıdır. Özellikle bir işe karar verdikten sonra gösterilecek teslimiyet ve tevekküle</a:t>
            </a:r>
            <a:endParaRPr lang="nl-NL" dirty="0">
              <a:latin typeface="Times New Roman" pitchFamily="18" charset="0"/>
              <a:cs typeface="Times New Roman" pitchFamily="18" charset="0"/>
            </a:endParaRPr>
          </a:p>
        </p:txBody>
      </p:sp>
      <p:sp>
        <p:nvSpPr>
          <p:cNvPr id="4" name="Tijdelijke aanduiding voor voettekst 3"/>
          <p:cNvSpPr>
            <a:spLocks noGrp="1"/>
          </p:cNvSpPr>
          <p:nvPr>
            <p:ph type="ftr" sz="quarter" idx="11"/>
          </p:nvPr>
        </p:nvSpPr>
        <p:spPr/>
        <p:txBody>
          <a:bodyPr/>
          <a:lstStyle/>
          <a:p>
            <a:r>
              <a:rPr lang="tr-TR" smtClean="0">
                <a:latin typeface="Times New Roman" pitchFamily="18" charset="0"/>
                <a:cs typeface="Times New Roman" pitchFamily="18" charset="0"/>
              </a:rPr>
              <a:t>Tereddütsüz İman ve Allah’a tam Güven / </a:t>
            </a:r>
            <a:r>
              <a:rPr lang="nl-NL" smtClean="0">
                <a:latin typeface="Times New Roman" pitchFamily="18" charset="0"/>
                <a:cs typeface="Times New Roman" pitchFamily="18" charset="0"/>
              </a:rPr>
              <a:t>Bünyamin YILDIZ</a:t>
            </a:r>
            <a:endParaRPr lang="nl-NL" dirty="0" smtClean="0">
              <a:latin typeface="Times New Roman" pitchFamily="18" charset="0"/>
              <a:cs typeface="Times New Roman" pitchFamily="18" charset="0"/>
            </a:endParaRPr>
          </a:p>
        </p:txBody>
      </p:sp>
    </p:spTree>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angepast ontwerp">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Zonnewende">
  <a:themeElements>
    <a:clrScheme name="Grijswaarden">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Zonnewend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Zonnewend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3.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553</TotalTime>
  <Words>840</Words>
  <Application>Microsoft Office PowerPoint</Application>
  <PresentationFormat>Diavoorstelling (4:3)</PresentationFormat>
  <Paragraphs>74</Paragraphs>
  <Slides>18</Slides>
  <Notes>0</Notes>
  <HiddenSlides>0</HiddenSlides>
  <MMClips>0</MMClips>
  <ScaleCrop>false</ScaleCrop>
  <HeadingPairs>
    <vt:vector size="4" baseType="variant">
      <vt:variant>
        <vt:lpstr>Thema</vt:lpstr>
      </vt:variant>
      <vt:variant>
        <vt:i4>2</vt:i4>
      </vt:variant>
      <vt:variant>
        <vt:lpstr>Diatitels</vt:lpstr>
      </vt:variant>
      <vt:variant>
        <vt:i4>18</vt:i4>
      </vt:variant>
    </vt:vector>
  </HeadingPairs>
  <TitlesOfParts>
    <vt:vector size="20" baseType="lpstr">
      <vt:lpstr>Aangepast ontwerp</vt:lpstr>
      <vt:lpstr>Zonnewende</vt:lpstr>
      <vt:lpstr>Tereddütsüz İman ve     Allah’a tam Güven</vt:lpstr>
      <vt:lpstr>Ahzâb sûresi (33), 22</vt:lpstr>
      <vt:lpstr>Âl-i İmrân sûresi 173-174</vt:lpstr>
      <vt:lpstr>Furkân sûresi 58</vt:lpstr>
      <vt:lpstr>İbrâhim sûresi 11</vt:lpstr>
      <vt:lpstr>Açıklama </vt:lpstr>
      <vt:lpstr>Âl-i İmrân sûresi 159</vt:lpstr>
      <vt:lpstr>Talak sûresi 3</vt:lpstr>
      <vt:lpstr>Açıklama </vt:lpstr>
      <vt:lpstr>Müslim, Zikir 67</vt:lpstr>
      <vt:lpstr>Hadisten Öğrendiklerimiz</vt:lpstr>
      <vt:lpstr>Buhârî, Tefsîrû sûre 13</vt:lpstr>
      <vt:lpstr>Hadisten Öğrendiklerimiz</vt:lpstr>
      <vt:lpstr>Tirmizî Zühd 33</vt:lpstr>
      <vt:lpstr>Hadisten Öğrendiklerimiz</vt:lpstr>
      <vt:lpstr>Buhârî, Tefsîru sûre 9</vt:lpstr>
      <vt:lpstr>Hadisten Öğrendiklerimiz</vt:lpstr>
      <vt:lpstr>Ebû Dâvûd, Edeb 103</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ALLAH’IN KULLARINI KONTROL ve DENETİMİ</dc:title>
  <dc:creator>Mevlana 1</dc:creator>
  <cp:lastModifiedBy>Mevlana</cp:lastModifiedBy>
  <cp:revision>25</cp:revision>
  <dcterms:created xsi:type="dcterms:W3CDTF">2013-11-19T12:58:58Z</dcterms:created>
  <dcterms:modified xsi:type="dcterms:W3CDTF">2014-01-27T12:31:36Z</dcterms:modified>
</cp:coreProperties>
</file>