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20" r:id="rId1"/>
  </p:sldMasterIdLst>
  <p:notesMasterIdLst>
    <p:notesMasterId r:id="rId12"/>
  </p:notesMasterIdLst>
  <p:handoutMasterIdLst>
    <p:handoutMasterId r:id="rId13"/>
  </p:handoutMasterIdLst>
  <p:sldIdLst>
    <p:sldId id="256" r:id="rId2"/>
    <p:sldId id="266" r:id="rId3"/>
    <p:sldId id="267" r:id="rId4"/>
    <p:sldId id="268" r:id="rId5"/>
    <p:sldId id="269" r:id="rId6"/>
    <p:sldId id="270" r:id="rId7"/>
    <p:sldId id="271" r:id="rId8"/>
    <p:sldId id="272" r:id="rId9"/>
    <p:sldId id="273" r:id="rId10"/>
    <p:sldId id="274" r:id="rId11"/>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2" autoAdjust="0"/>
    <p:restoredTop sz="94656" autoAdjust="0"/>
  </p:normalViewPr>
  <p:slideViewPr>
    <p:cSldViewPr>
      <p:cViewPr varScale="1">
        <p:scale>
          <a:sx n="82" d="100"/>
          <a:sy n="82" d="100"/>
        </p:scale>
        <p:origin x="-1530" y="-9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5" d="100"/>
          <a:sy n="65" d="100"/>
        </p:scale>
        <p:origin x="-3130" y="-86"/>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3A61373-102A-47E6-8447-8E428A367A5A}" type="datetimeFigureOut">
              <a:rPr lang="nl-NL" smtClean="0"/>
              <a:pPr/>
              <a:t>15-1-2014</a:t>
            </a:fld>
            <a:endParaRPr lang="nl-NL"/>
          </a:p>
        </p:txBody>
      </p:sp>
      <p:sp>
        <p:nvSpPr>
          <p:cNvPr id="4" name="Tijdelijke aanduiding voor voettekst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5" name="Tijdelijke aanduiding voor dianumm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EF1DD0C0-2C87-423B-88BC-0726913A0706}" type="slidenum">
              <a:rPr lang="nl-NL" smtClean="0"/>
              <a:pPr/>
              <a:t>‹nr.›</a:t>
            </a:fld>
            <a:endParaRPr lang="nl-NL"/>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koptekst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nl-NL"/>
          </a:p>
        </p:txBody>
      </p:sp>
      <p:sp>
        <p:nvSpPr>
          <p:cNvPr id="3" name="Tijdelijke aanduiding voor datum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B2B138CD-812B-475D-9884-E1BA7556FC58}" type="datetimeFigureOut">
              <a:rPr lang="nl-NL" smtClean="0"/>
              <a:pPr/>
              <a:t>15-1-2014</a:t>
            </a:fld>
            <a:endParaRPr lang="nl-NL"/>
          </a:p>
        </p:txBody>
      </p:sp>
      <p:sp>
        <p:nvSpPr>
          <p:cNvPr id="4" name="Tijdelijke aanduiding voor dia-afbeelding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nl-NL"/>
          </a:p>
        </p:txBody>
      </p:sp>
      <p:sp>
        <p:nvSpPr>
          <p:cNvPr id="5" name="Tijdelijke aanduiding voor notiti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6" name="Tijdelijke aanduiding voor voettekst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nl-NL"/>
          </a:p>
        </p:txBody>
      </p:sp>
      <p:sp>
        <p:nvSpPr>
          <p:cNvPr id="7" name="Tijdelijke aanduiding voor dianumm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B8F525E-72D5-4DFC-9A0F-71C2B038BE00}" type="slidenum">
              <a:rPr lang="nl-NL" smtClean="0"/>
              <a:pPr/>
              <a:t>‹nr.›</a:t>
            </a:fld>
            <a:endParaRPr lang="nl-NL"/>
          </a:p>
        </p:txBody>
      </p:sp>
    </p:spTree>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eldia">
    <p:bg>
      <p:bgRef idx="1001">
        <a:schemeClr val="bg2"/>
      </p:bgRef>
    </p:bg>
    <p:spTree>
      <p:nvGrpSpPr>
        <p:cNvPr id="1" name=""/>
        <p:cNvGrpSpPr/>
        <p:nvPr/>
      </p:nvGrpSpPr>
      <p:grpSpPr>
        <a:xfrm>
          <a:off x="0" y="0"/>
          <a:ext cx="0" cy="0"/>
          <a:chOff x="0" y="0"/>
          <a:chExt cx="0" cy="0"/>
        </a:xfrm>
      </p:grpSpPr>
      <p:sp>
        <p:nvSpPr>
          <p:cNvPr id="15" name="Rechthoe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8991600" y="3048"/>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25146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hoek 11"/>
          <p:cNvSpPr>
            <a:spLocks noChangeArrowheads="1"/>
          </p:cNvSpPr>
          <p:nvPr/>
        </p:nvSpPr>
        <p:spPr bwMode="auto">
          <a:xfrm>
            <a:off x="310896" y="6381328"/>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Ondertitel 8"/>
          <p:cNvSpPr>
            <a:spLocks noGrp="1"/>
          </p:cNvSpPr>
          <p:nvPr>
            <p:ph type="subTitle" idx="1"/>
          </p:nvPr>
        </p:nvSpPr>
        <p:spPr>
          <a:xfrm>
            <a:off x="1371600" y="2819400"/>
            <a:ext cx="6400800" cy="1752600"/>
          </a:xfrm>
        </p:spPr>
        <p:txBody>
          <a:bodyPr/>
          <a:lstStyle>
            <a:lvl1pPr marL="0" indent="0" algn="ctr">
              <a:buNone/>
              <a:defRPr sz="1600" b="1" cap="all" spc="25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nl-NL" smtClean="0"/>
              <a:t>Klik om het opmaakprofiel van de modelondertitel te bewerken</a:t>
            </a:r>
            <a:endParaRPr kumimoji="0" lang="en-US"/>
          </a:p>
        </p:txBody>
      </p:sp>
      <p:sp>
        <p:nvSpPr>
          <p:cNvPr id="17" name="Tijdelijke aanduiding voor voettekst 16"/>
          <p:cNvSpPr>
            <a:spLocks noGrp="1"/>
          </p:cNvSpPr>
          <p:nvPr>
            <p:ph type="ftr" sz="quarter" idx="11"/>
          </p:nvPr>
        </p:nvSpPr>
        <p:spPr>
          <a:xfrm>
            <a:off x="304800" y="6410848"/>
            <a:ext cx="8659688" cy="365760"/>
          </a:xfrm>
        </p:spPr>
        <p:txBody>
          <a:bodyPr/>
          <a:lstStyle>
            <a:lvl1pPr>
              <a:defRPr sz="900"/>
            </a:lvl1pPr>
          </a:lstStyle>
          <a:p>
            <a:pPr algn="r"/>
            <a:r>
              <a:rPr lang="nl-NL" smtClean="0"/>
              <a:t>Bünyamin Yıldız,  Riyazus Salihin Dersleri 7. Bölüm  ‘Hayırlı İşlere Koşmak’</a:t>
            </a:r>
            <a:endParaRPr lang="nl-NL" dirty="0"/>
          </a:p>
        </p:txBody>
      </p:sp>
      <p:sp>
        <p:nvSpPr>
          <p:cNvPr id="7" name="Rechte verbindingslijn 6"/>
          <p:cNvSpPr>
            <a:spLocks noChangeShapeType="1"/>
          </p:cNvSpPr>
          <p:nvPr/>
        </p:nvSpPr>
        <p:spPr bwMode="auto">
          <a:xfrm>
            <a:off x="155448" y="2420112"/>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Rechthoek 9"/>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Ovaal 12"/>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Ovaal 13"/>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9" name="Tijdelijke aanduiding voor dianummer 28"/>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33B45DA-5897-4442-907A-4584D6D696CB}" type="slidenum">
              <a:rPr lang="nl-NL" smtClean="0"/>
              <a:pPr/>
              <a:t>‹nr.›</a:t>
            </a:fld>
            <a:endParaRPr lang="nl-NL"/>
          </a:p>
        </p:txBody>
      </p:sp>
      <p:sp>
        <p:nvSpPr>
          <p:cNvPr id="8" name="Titel 7"/>
          <p:cNvSpPr>
            <a:spLocks noGrp="1"/>
          </p:cNvSpPr>
          <p:nvPr>
            <p:ph type="ctrTitle"/>
          </p:nvPr>
        </p:nvSpPr>
        <p:spPr>
          <a:xfrm>
            <a:off x="685800" y="381000"/>
            <a:ext cx="7772400" cy="1752600"/>
          </a:xfrm>
        </p:spPr>
        <p:txBody>
          <a:bodyPr anchor="b"/>
          <a:lstStyle>
            <a:lvl1pPr>
              <a:defRPr sz="4200">
                <a:solidFill>
                  <a:schemeClr val="accent1"/>
                </a:solidFill>
              </a:defRPr>
            </a:lvl1pPr>
          </a:lstStyle>
          <a:p>
            <a:r>
              <a:rPr kumimoji="0" lang="nl-NL" smtClean="0"/>
              <a:t>Klik om de stijl te bewerken</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verticale tekst 2"/>
          <p:cNvSpPr>
            <a:spLocks noGrp="1"/>
          </p:cNvSpPr>
          <p:nvPr>
            <p:ph type="body" orient="vert" idx="1"/>
          </p:nvPr>
        </p:nvSpPr>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a:xfrm>
            <a:off x="5791200" y="6404984"/>
            <a:ext cx="3044952" cy="365760"/>
          </a:xfrm>
          <a:prstGeom prst="rect">
            <a:avLst/>
          </a:prstGeom>
        </p:spPr>
        <p:txBody>
          <a:bodyPr/>
          <a:lstStyle/>
          <a:p>
            <a:endParaRPr lang="nl-NL"/>
          </a:p>
        </p:txBody>
      </p:sp>
      <p:sp>
        <p:nvSpPr>
          <p:cNvPr id="5" name="Tijdelijke aanduiding voor voettekst 4"/>
          <p:cNvSpPr>
            <a:spLocks noGrp="1"/>
          </p:cNvSpPr>
          <p:nvPr>
            <p:ph type="ftr" sz="quarter" idx="11"/>
          </p:nvPr>
        </p:nvSpPr>
        <p:spPr/>
        <p:txBody>
          <a:bodyPr/>
          <a:lstStyle/>
          <a:p>
            <a:r>
              <a:rPr lang="nl-NL" smtClean="0"/>
              <a:t>Bünyamin Yıldız,  Riyazus Salihin Dersleri 7. Bölüm  ‘Hayırlı İşlere Koşmak’</a:t>
            </a:r>
            <a:endParaRPr lang="nl-NL"/>
          </a:p>
        </p:txBody>
      </p:sp>
      <p:sp>
        <p:nvSpPr>
          <p:cNvPr id="6" name="Tijdelijke aanduiding voor dianummer 5"/>
          <p:cNvSpPr>
            <a:spLocks noGrp="1"/>
          </p:cNvSpPr>
          <p:nvPr>
            <p:ph type="sldNum" sz="quarter" idx="12"/>
          </p:nvPr>
        </p:nvSpPr>
        <p:spPr/>
        <p:txBody>
          <a:bodyPr/>
          <a:lstStyle/>
          <a:p>
            <a:fld id="{133B45DA-5897-4442-907A-4584D6D696CB}" type="slidenum">
              <a:rPr lang="nl-NL" smtClean="0"/>
              <a:pPr/>
              <a:t>‹nr.›</a:t>
            </a:fld>
            <a:endParaRPr lang="nl-NL"/>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e titel en tekst">
    <p:bg>
      <p:bgRef idx="1001">
        <a:schemeClr val="bg2"/>
      </p:bgRef>
    </p:bg>
    <p:spTree>
      <p:nvGrpSpPr>
        <p:cNvPr id="1" name=""/>
        <p:cNvGrpSpPr/>
        <p:nvPr/>
      </p:nvGrpSpPr>
      <p:grpSpPr>
        <a:xfrm>
          <a:off x="0" y="0"/>
          <a:ext cx="0" cy="0"/>
          <a:chOff x="0" y="0"/>
          <a:chExt cx="0" cy="0"/>
        </a:xfrm>
      </p:grpSpPr>
      <p:sp>
        <p:nvSpPr>
          <p:cNvPr id="7" name="Rechthoe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hoek 7"/>
          <p:cNvSpPr>
            <a:spLocks noChangeArrowheads="1"/>
          </p:cNvSpPr>
          <p:nvPr/>
        </p:nvSpPr>
        <p:spPr bwMode="white">
          <a:xfrm>
            <a:off x="7010400" y="0"/>
            <a:ext cx="21336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hoek 8"/>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hoek 9"/>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hoek 10"/>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hoek 11"/>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3" name="Rechte verbindingslijn 12"/>
          <p:cNvSpPr>
            <a:spLocks noChangeShapeType="1"/>
          </p:cNvSpPr>
          <p:nvPr/>
        </p:nvSpPr>
        <p:spPr bwMode="auto">
          <a:xfrm rot="5400000">
            <a:off x="4021836" y="3278124"/>
            <a:ext cx="6245352"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4" name="Ovaal 13"/>
          <p:cNvSpPr/>
          <p:nvPr/>
        </p:nvSpPr>
        <p:spPr>
          <a:xfrm>
            <a:off x="6839712" y="2925763"/>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al 14"/>
          <p:cNvSpPr/>
          <p:nvPr/>
        </p:nvSpPr>
        <p:spPr>
          <a:xfrm>
            <a:off x="6934200" y="3020251"/>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Tijdelijke aanduiding voor dianummer 5"/>
          <p:cNvSpPr>
            <a:spLocks noGrp="1"/>
          </p:cNvSpPr>
          <p:nvPr>
            <p:ph type="sldNum" sz="quarter" idx="12"/>
          </p:nvPr>
        </p:nvSpPr>
        <p:spPr>
          <a:xfrm>
            <a:off x="6915912" y="3009901"/>
            <a:ext cx="457200" cy="441325"/>
          </a:xfrm>
        </p:spPr>
        <p:txBody>
          <a:bodyPr/>
          <a:lstStyle/>
          <a:p>
            <a:fld id="{133B45DA-5897-4442-907A-4584D6D696CB}" type="slidenum">
              <a:rPr lang="nl-NL" smtClean="0"/>
              <a:pPr/>
              <a:t>‹nr.›</a:t>
            </a:fld>
            <a:endParaRPr lang="nl-NL"/>
          </a:p>
        </p:txBody>
      </p:sp>
      <p:sp>
        <p:nvSpPr>
          <p:cNvPr id="3" name="Tijdelijke aanduiding voor verticale tekst 2"/>
          <p:cNvSpPr>
            <a:spLocks noGrp="1"/>
          </p:cNvSpPr>
          <p:nvPr>
            <p:ph type="body" orient="vert" idx="1"/>
          </p:nvPr>
        </p:nvSpPr>
        <p:spPr>
          <a:xfrm>
            <a:off x="304800" y="304800"/>
            <a:ext cx="6553200" cy="5821366"/>
          </a:xfrm>
        </p:spPr>
        <p:txBody>
          <a:bodyPr vert="eaVert"/>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4" name="Tijdelijke aanduiding voor datum 3"/>
          <p:cNvSpPr>
            <a:spLocks noGrp="1"/>
          </p:cNvSpPr>
          <p:nvPr>
            <p:ph type="dt" sz="half" idx="10"/>
          </p:nvPr>
        </p:nvSpPr>
        <p:spPr>
          <a:xfrm>
            <a:off x="5791200" y="6404984"/>
            <a:ext cx="3044952" cy="365760"/>
          </a:xfrm>
          <a:prstGeom prst="rect">
            <a:avLst/>
          </a:prstGeom>
        </p:spPr>
        <p:txBody>
          <a:bodyPr/>
          <a:lstStyle/>
          <a:p>
            <a:endParaRPr lang="nl-NL"/>
          </a:p>
        </p:txBody>
      </p:sp>
      <p:sp>
        <p:nvSpPr>
          <p:cNvPr id="5" name="Tijdelijke aanduiding voor voettekst 4"/>
          <p:cNvSpPr>
            <a:spLocks noGrp="1"/>
          </p:cNvSpPr>
          <p:nvPr>
            <p:ph type="ftr" sz="quarter" idx="11"/>
          </p:nvPr>
        </p:nvSpPr>
        <p:spPr/>
        <p:txBody>
          <a:bodyPr/>
          <a:lstStyle/>
          <a:p>
            <a:r>
              <a:rPr lang="nl-NL" smtClean="0"/>
              <a:t>Bünyamin Yıldız,  Riyazus Salihin Dersleri 7. Bölüm  ‘Hayırlı İşlere Koşmak’</a:t>
            </a:r>
            <a:endParaRPr lang="nl-NL"/>
          </a:p>
        </p:txBody>
      </p:sp>
      <p:sp>
        <p:nvSpPr>
          <p:cNvPr id="2" name="Verticale titel 1"/>
          <p:cNvSpPr>
            <a:spLocks noGrp="1"/>
          </p:cNvSpPr>
          <p:nvPr>
            <p:ph type="title" orient="vert"/>
          </p:nvPr>
        </p:nvSpPr>
        <p:spPr>
          <a:xfrm>
            <a:off x="7391400" y="304801"/>
            <a:ext cx="1447800" cy="5851525"/>
          </a:xfrm>
        </p:spPr>
        <p:txBody>
          <a:bodyPr vert="eaVert"/>
          <a:lstStyle/>
          <a:p>
            <a:r>
              <a:rPr kumimoji="0" lang="nl-NL" smtClean="0"/>
              <a:t>Klik om de stijl te bewerken</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solidFill>
                  <a:schemeClr val="accent3">
                    <a:shade val="75000"/>
                  </a:schemeClr>
                </a:solidFill>
              </a:defRPr>
            </a:lvl1pPr>
          </a:lstStyle>
          <a:p>
            <a:r>
              <a:rPr kumimoji="0" lang="nl-NL" smtClean="0"/>
              <a:t>Klik om de stijl te bewerken</a:t>
            </a:r>
            <a:endParaRPr kumimoji="0" lang="en-US"/>
          </a:p>
        </p:txBody>
      </p:sp>
      <p:sp>
        <p:nvSpPr>
          <p:cNvPr id="4" name="Tijdelijke aanduiding voor datum 3"/>
          <p:cNvSpPr>
            <a:spLocks noGrp="1"/>
          </p:cNvSpPr>
          <p:nvPr>
            <p:ph type="dt" sz="half" idx="10"/>
          </p:nvPr>
        </p:nvSpPr>
        <p:spPr>
          <a:xfrm>
            <a:off x="5791200" y="6404984"/>
            <a:ext cx="3044952" cy="365760"/>
          </a:xfrm>
          <a:prstGeom prst="rect">
            <a:avLst/>
          </a:prstGeom>
        </p:spPr>
        <p:txBody>
          <a:bodyPr/>
          <a:lstStyle/>
          <a:p>
            <a:endParaRPr lang="nl-NL"/>
          </a:p>
        </p:txBody>
      </p:sp>
      <p:sp>
        <p:nvSpPr>
          <p:cNvPr id="5" name="Tijdelijke aanduiding voor voettekst 4"/>
          <p:cNvSpPr>
            <a:spLocks noGrp="1"/>
          </p:cNvSpPr>
          <p:nvPr>
            <p:ph type="ftr" sz="quarter" idx="11"/>
          </p:nvPr>
        </p:nvSpPr>
        <p:spPr/>
        <p:txBody>
          <a:bodyPr/>
          <a:lstStyle>
            <a:lvl1pPr algn="ctr">
              <a:defRPr/>
            </a:lvl1pPr>
          </a:lstStyle>
          <a:p>
            <a:r>
              <a:rPr lang="nl-NL" smtClean="0"/>
              <a:t>Bünyamin Yıldız,  Riyazus Salihin Dersleri 7. Bölüm  ‘Hayırlı İşlere Koşmak’</a:t>
            </a:r>
            <a:endParaRPr lang="nl-NL" dirty="0"/>
          </a:p>
        </p:txBody>
      </p:sp>
      <p:sp>
        <p:nvSpPr>
          <p:cNvPr id="6" name="Tijdelijke aanduiding voor dianummer 5"/>
          <p:cNvSpPr>
            <a:spLocks noGrp="1"/>
          </p:cNvSpPr>
          <p:nvPr>
            <p:ph type="sldNum" sz="quarter" idx="12"/>
          </p:nvPr>
        </p:nvSpPr>
        <p:spPr>
          <a:xfrm>
            <a:off x="4361688" y="1026372"/>
            <a:ext cx="457200" cy="441325"/>
          </a:xfrm>
        </p:spPr>
        <p:txBody>
          <a:bodyPr/>
          <a:lstStyle/>
          <a:p>
            <a:fld id="{133B45DA-5897-4442-907A-4584D6D696CB}" type="slidenum">
              <a:rPr lang="nl-NL" smtClean="0"/>
              <a:pPr/>
              <a:t>‹nr.›</a:t>
            </a:fld>
            <a:endParaRPr lang="nl-NL"/>
          </a:p>
        </p:txBody>
      </p:sp>
      <p:sp>
        <p:nvSpPr>
          <p:cNvPr id="8" name="Tijdelijke aanduiding voor inhoud 7"/>
          <p:cNvSpPr>
            <a:spLocks noGrp="1"/>
          </p:cNvSpPr>
          <p:nvPr>
            <p:ph sz="quarter" idx="1"/>
          </p:nvPr>
        </p:nvSpPr>
        <p:spPr>
          <a:xfrm>
            <a:off x="301752" y="1527048"/>
            <a:ext cx="8503920" cy="4572000"/>
          </a:xfrm>
        </p:spPr>
        <p:txBody>
          <a:bodyPr/>
          <a:lstStyle/>
          <a:p>
            <a:pPr lvl="0" eaLnBrk="1" latinLnBrk="0" hangingPunct="1"/>
            <a:r>
              <a:rPr lang="nl-NL" dirty="0" smtClean="0"/>
              <a:t>Klik om de modelstijlen te bewerken</a:t>
            </a:r>
          </a:p>
          <a:p>
            <a:pPr lvl="1" eaLnBrk="1" latinLnBrk="0" hangingPunct="1"/>
            <a:r>
              <a:rPr lang="nl-NL" dirty="0" smtClean="0"/>
              <a:t>Tweede niveau</a:t>
            </a:r>
          </a:p>
          <a:p>
            <a:pPr lvl="2" eaLnBrk="1" latinLnBrk="0" hangingPunct="1"/>
            <a:r>
              <a:rPr lang="nl-NL" dirty="0" smtClean="0"/>
              <a:t>Derde niveau</a:t>
            </a:r>
          </a:p>
          <a:p>
            <a:pPr lvl="3" eaLnBrk="1" latinLnBrk="0" hangingPunct="1"/>
            <a:r>
              <a:rPr lang="nl-NL" dirty="0" smtClean="0"/>
              <a:t>Vierde niveau</a:t>
            </a:r>
          </a:p>
          <a:p>
            <a:pPr lvl="4" eaLnBrk="1" latinLnBrk="0" hangingPunct="1"/>
            <a:r>
              <a:rPr lang="nl-NL" dirty="0" smtClean="0"/>
              <a:t>Vijfde niveau</a:t>
            </a:r>
            <a:endParaRPr kumimoji="0" lang="en-US" dirty="0"/>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ekop">
    <p:bg>
      <p:bgRef idx="1001">
        <a:schemeClr val="bg1"/>
      </p:bgRef>
    </p:bg>
    <p:spTree>
      <p:nvGrpSpPr>
        <p:cNvPr id="1" name=""/>
        <p:cNvGrpSpPr/>
        <p:nvPr/>
      </p:nvGrpSpPr>
      <p:grpSpPr>
        <a:xfrm>
          <a:off x="0" y="0"/>
          <a:ext cx="0" cy="0"/>
          <a:chOff x="0" y="0"/>
          <a:chExt cx="0" cy="0"/>
        </a:xfrm>
      </p:grpSpPr>
      <p:sp>
        <p:nvSpPr>
          <p:cNvPr id="17" name="Rechthoe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hoe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8991600" y="1905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152400" y="2286000"/>
            <a:ext cx="8833104" cy="304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2" name="Rechthoek 11"/>
          <p:cNvSpPr>
            <a:spLocks noChangeArrowheads="1"/>
          </p:cNvSpPr>
          <p:nvPr/>
        </p:nvSpPr>
        <p:spPr bwMode="auto">
          <a:xfrm>
            <a:off x="155448" y="142352"/>
            <a:ext cx="8833104" cy="2139696"/>
          </a:xfrm>
          <a:prstGeom prst="rect">
            <a:avLst/>
          </a:prstGeom>
          <a:solidFill>
            <a:schemeClr val="accent1"/>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ijdelijke aanduiding voor tekst 2"/>
          <p:cNvSpPr>
            <a:spLocks noGrp="1"/>
          </p:cNvSpPr>
          <p:nvPr>
            <p:ph type="body" idx="1"/>
          </p:nvPr>
        </p:nvSpPr>
        <p:spPr>
          <a:xfrm>
            <a:off x="1368426" y="2743200"/>
            <a:ext cx="6480174" cy="1673225"/>
          </a:xfrm>
        </p:spPr>
        <p:txBody>
          <a:bodyPr anchor="t"/>
          <a:lstStyle>
            <a:lvl1pPr marL="0" indent="0" algn="ctr">
              <a:buNone/>
              <a:defRPr sz="1600" b="1" cap="all" spc="25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nl-NL" smtClean="0"/>
              <a:t>Klik om de modelstijlen te bewerken</a:t>
            </a:r>
          </a:p>
        </p:txBody>
      </p:sp>
      <p:sp>
        <p:nvSpPr>
          <p:cNvPr id="13" name="Rechthoek 12"/>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4" name="Rechthoek 13"/>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5" name="Tijdelijke aanduiding voor voettekst 4"/>
          <p:cNvSpPr>
            <a:spLocks noGrp="1"/>
          </p:cNvSpPr>
          <p:nvPr>
            <p:ph type="ftr" sz="quarter" idx="11"/>
          </p:nvPr>
        </p:nvSpPr>
        <p:spPr/>
        <p:txBody>
          <a:bodyPr/>
          <a:lstStyle/>
          <a:p>
            <a:r>
              <a:rPr lang="nl-NL" smtClean="0"/>
              <a:t>Bünyamin Yıldız,  Riyazus Salihin Dersleri 7. Bölüm  ‘Hayırlı İşlere Koşmak’</a:t>
            </a:r>
            <a:endParaRPr lang="nl-NL"/>
          </a:p>
        </p:txBody>
      </p:sp>
      <p:sp>
        <p:nvSpPr>
          <p:cNvPr id="4" name="Tijdelijke aanduiding voor datum 3"/>
          <p:cNvSpPr>
            <a:spLocks noGrp="1"/>
          </p:cNvSpPr>
          <p:nvPr>
            <p:ph type="dt" sz="half" idx="10"/>
          </p:nvPr>
        </p:nvSpPr>
        <p:spPr>
          <a:xfrm>
            <a:off x="5791200" y="6404984"/>
            <a:ext cx="3044952" cy="365760"/>
          </a:xfrm>
          <a:prstGeom prst="rect">
            <a:avLst/>
          </a:prstGeom>
        </p:spPr>
        <p:txBody>
          <a:bodyPr/>
          <a:lstStyle/>
          <a:p>
            <a:endParaRPr lang="nl-NL"/>
          </a:p>
        </p:txBody>
      </p:sp>
      <p:sp>
        <p:nvSpPr>
          <p:cNvPr id="8" name="Rechte verbindingslijn 7"/>
          <p:cNvSpPr>
            <a:spLocks noChangeShapeType="1"/>
          </p:cNvSpPr>
          <p:nvPr/>
        </p:nvSpPr>
        <p:spPr bwMode="auto">
          <a:xfrm>
            <a:off x="152400" y="2438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Ovaal 9"/>
          <p:cNvSpPr/>
          <p:nvPr/>
        </p:nvSpPr>
        <p:spPr>
          <a:xfrm>
            <a:off x="4267200" y="2115312"/>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al 10"/>
          <p:cNvSpPr/>
          <p:nvPr/>
        </p:nvSpPr>
        <p:spPr>
          <a:xfrm>
            <a:off x="4361688" y="2209800"/>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6" name="Tijdelijke aanduiding voor dianummer 5"/>
          <p:cNvSpPr>
            <a:spLocks noGrp="1"/>
          </p:cNvSpPr>
          <p:nvPr>
            <p:ph type="sldNum" sz="quarter" idx="12"/>
          </p:nvPr>
        </p:nvSpPr>
        <p:spPr>
          <a:xfrm>
            <a:off x="4343400" y="2199450"/>
            <a:ext cx="457200" cy="441325"/>
          </a:xfrm>
        </p:spPr>
        <p:txBody>
          <a:bodyPr/>
          <a:lstStyle>
            <a:lvl1pPr>
              <a:defRPr>
                <a:solidFill>
                  <a:schemeClr val="accent3">
                    <a:shade val="75000"/>
                  </a:schemeClr>
                </a:solidFill>
              </a:defRPr>
            </a:lvl1pPr>
          </a:lstStyle>
          <a:p>
            <a:fld id="{133B45DA-5897-4442-907A-4584D6D696CB}" type="slidenum">
              <a:rPr lang="nl-NL" smtClean="0"/>
              <a:pPr/>
              <a:t>‹nr.›</a:t>
            </a:fld>
            <a:endParaRPr lang="nl-NL"/>
          </a:p>
        </p:txBody>
      </p:sp>
      <p:sp>
        <p:nvSpPr>
          <p:cNvPr id="2" name="Titel 1"/>
          <p:cNvSpPr>
            <a:spLocks noGrp="1"/>
          </p:cNvSpPr>
          <p:nvPr>
            <p:ph type="title"/>
          </p:nvPr>
        </p:nvSpPr>
        <p:spPr>
          <a:xfrm>
            <a:off x="722313" y="533400"/>
            <a:ext cx="7772400" cy="1524000"/>
          </a:xfrm>
        </p:spPr>
        <p:txBody>
          <a:bodyPr anchor="b"/>
          <a:lstStyle>
            <a:lvl1pPr algn="ctr">
              <a:buNone/>
              <a:defRPr sz="4200" b="0" cap="none" baseline="0">
                <a:solidFill>
                  <a:srgbClr val="FFFFFF"/>
                </a:solidFill>
              </a:defRPr>
            </a:lvl1pPr>
          </a:lstStyle>
          <a:p>
            <a:r>
              <a:rPr kumimoji="0" lang="nl-NL" smtClean="0"/>
              <a:t>Klik om de stijl te bewerken</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bg>
      <p:bgRef idx="1001">
        <a:schemeClr val="bg2"/>
      </p:bgRef>
    </p:bg>
    <p:spTree>
      <p:nvGrpSpPr>
        <p:cNvPr id="1" name=""/>
        <p:cNvGrpSpPr/>
        <p:nvPr/>
      </p:nvGrpSpPr>
      <p:grpSpPr>
        <a:xfrm>
          <a:off x="0" y="0"/>
          <a:ext cx="0" cy="0"/>
          <a:chOff x="0" y="0"/>
          <a:chExt cx="0" cy="0"/>
        </a:xfrm>
      </p:grpSpPr>
      <p:sp>
        <p:nvSpPr>
          <p:cNvPr id="2" name="Titel 1"/>
          <p:cNvSpPr>
            <a:spLocks noGrp="1"/>
          </p:cNvSpPr>
          <p:nvPr>
            <p:ph type="title"/>
          </p:nvPr>
        </p:nvSpPr>
        <p:spPr>
          <a:xfrm>
            <a:off x="301752" y="228600"/>
            <a:ext cx="8534400" cy="758952"/>
          </a:xfrm>
        </p:spPr>
        <p:txBody>
          <a:bodyPr/>
          <a:lstStyle/>
          <a:p>
            <a:r>
              <a:rPr kumimoji="0" lang="nl-NL" smtClean="0"/>
              <a:t>Klik om de stijl te bewerken</a:t>
            </a:r>
            <a:endParaRPr kumimoji="0" lang="en-US"/>
          </a:p>
        </p:txBody>
      </p:sp>
      <p:sp>
        <p:nvSpPr>
          <p:cNvPr id="5" name="Tijdelijke aanduiding voor datum 4"/>
          <p:cNvSpPr>
            <a:spLocks noGrp="1"/>
          </p:cNvSpPr>
          <p:nvPr>
            <p:ph type="dt" sz="half" idx="10"/>
          </p:nvPr>
        </p:nvSpPr>
        <p:spPr>
          <a:xfrm>
            <a:off x="5791200" y="6409944"/>
            <a:ext cx="3044952" cy="365760"/>
          </a:xfrm>
          <a:prstGeom prst="rect">
            <a:avLst/>
          </a:prstGeom>
        </p:spPr>
        <p:txBody>
          <a:bodyPr/>
          <a:lstStyle/>
          <a:p>
            <a:endParaRPr lang="nl-NL"/>
          </a:p>
        </p:txBody>
      </p:sp>
      <p:sp>
        <p:nvSpPr>
          <p:cNvPr id="6" name="Tijdelijke aanduiding voor voettekst 5"/>
          <p:cNvSpPr>
            <a:spLocks noGrp="1"/>
          </p:cNvSpPr>
          <p:nvPr>
            <p:ph type="ftr" sz="quarter" idx="11"/>
          </p:nvPr>
        </p:nvSpPr>
        <p:spPr/>
        <p:txBody>
          <a:bodyPr/>
          <a:lstStyle/>
          <a:p>
            <a:r>
              <a:rPr lang="nl-NL" smtClean="0"/>
              <a:t>Bünyamin Yıldız,  Riyazus Salihin Dersleri 7. Bölüm  ‘Hayırlı İşlere Koşmak’</a:t>
            </a:r>
            <a:endParaRPr lang="nl-NL"/>
          </a:p>
        </p:txBody>
      </p:sp>
      <p:sp>
        <p:nvSpPr>
          <p:cNvPr id="7" name="Tijdelijke aanduiding voor dianummer 6"/>
          <p:cNvSpPr>
            <a:spLocks noGrp="1"/>
          </p:cNvSpPr>
          <p:nvPr>
            <p:ph type="sldNum" sz="quarter" idx="12"/>
          </p:nvPr>
        </p:nvSpPr>
        <p:spPr/>
        <p:txBody>
          <a:bodyPr/>
          <a:lstStyle/>
          <a:p>
            <a:fld id="{133B45DA-5897-4442-907A-4584D6D696CB}" type="slidenum">
              <a:rPr lang="nl-NL" smtClean="0"/>
              <a:pPr/>
              <a:t>‹nr.›</a:t>
            </a:fld>
            <a:endParaRPr lang="nl-NL"/>
          </a:p>
        </p:txBody>
      </p:sp>
      <p:sp>
        <p:nvSpPr>
          <p:cNvPr id="8" name="Rechte verbindingslijn 7"/>
          <p:cNvSpPr>
            <a:spLocks noChangeShapeType="1"/>
          </p:cNvSpPr>
          <p:nvPr/>
        </p:nvSpPr>
        <p:spPr bwMode="auto">
          <a:xfrm flipV="1">
            <a:off x="4563080" y="1575652"/>
            <a:ext cx="8921" cy="4819557"/>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0" name="Tijdelijke aanduiding voor inhoud 9"/>
          <p:cNvSpPr>
            <a:spLocks noGrp="1"/>
          </p:cNvSpPr>
          <p:nvPr>
            <p:ph sz="half" idx="1"/>
          </p:nvPr>
        </p:nvSpPr>
        <p:spPr>
          <a:xfrm>
            <a:off x="301752" y="1371600"/>
            <a:ext cx="4038600" cy="4681728"/>
          </a:xfrm>
        </p:spPr>
        <p:txBody>
          <a:bodyPr/>
          <a:lstStyle>
            <a:lvl1pPr>
              <a:defRPr sz="2500"/>
            </a:lvl1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2" name="Tijdelijke aanduiding voor inhoud 11"/>
          <p:cNvSpPr>
            <a:spLocks noGrp="1"/>
          </p:cNvSpPr>
          <p:nvPr>
            <p:ph sz="half" idx="2"/>
          </p:nvPr>
        </p:nvSpPr>
        <p:spPr>
          <a:xfrm>
            <a:off x="4800600" y="1371600"/>
            <a:ext cx="4038600" cy="4681728"/>
          </a:xfrm>
        </p:spPr>
        <p:txBody>
          <a:bodyPr/>
          <a:lstStyle>
            <a:lvl1pPr>
              <a:defRPr sz="2500"/>
            </a:lvl1p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Vergelijking">
    <p:bg>
      <p:bgRef idx="1001">
        <a:schemeClr val="bg2"/>
      </p:bgRef>
    </p:bg>
    <p:spTree>
      <p:nvGrpSpPr>
        <p:cNvPr id="1" name=""/>
        <p:cNvGrpSpPr/>
        <p:nvPr/>
      </p:nvGrpSpPr>
      <p:grpSpPr>
        <a:xfrm>
          <a:off x="0" y="0"/>
          <a:ext cx="0" cy="0"/>
          <a:chOff x="0" y="0"/>
          <a:chExt cx="0" cy="0"/>
        </a:xfrm>
      </p:grpSpPr>
      <p:sp>
        <p:nvSpPr>
          <p:cNvPr id="10" name="Rechte verbindingslijn 9"/>
          <p:cNvSpPr>
            <a:spLocks noChangeShapeType="1"/>
          </p:cNvSpPr>
          <p:nvPr/>
        </p:nvSpPr>
        <p:spPr bwMode="auto">
          <a:xfrm flipV="1">
            <a:off x="4572000" y="2200275"/>
            <a:ext cx="0" cy="4187952"/>
          </a:xfrm>
          <a:prstGeom prst="line">
            <a:avLst/>
          </a:prstGeom>
          <a:noFill/>
          <a:ln w="9525" cap="flat" cmpd="sng" algn="ctr">
            <a:solidFill>
              <a:schemeClr val="tx2"/>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Rechthoek 19"/>
          <p:cNvSpPr>
            <a:spLocks noChangeArrowheads="1"/>
          </p:cNvSpPr>
          <p:nvPr/>
        </p:nvSpPr>
        <p:spPr bwMode="white">
          <a:xfrm>
            <a:off x="0" y="0"/>
            <a:ext cx="9144000" cy="14478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1" name="Rechthoek 20"/>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22" name="Rechthoek 21"/>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1" name="Rechthoek 10"/>
          <p:cNvSpPr/>
          <p:nvPr/>
        </p:nvSpPr>
        <p:spPr>
          <a:xfrm>
            <a:off x="152400" y="1371600"/>
            <a:ext cx="8833104" cy="914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Rechthoek 12"/>
          <p:cNvSpPr>
            <a:spLocks noChangeArrowheads="1"/>
          </p:cNvSpPr>
          <p:nvPr/>
        </p:nvSpPr>
        <p:spPr bwMode="auto">
          <a:xfrm>
            <a:off x="145923" y="6391656"/>
            <a:ext cx="8833104" cy="310896"/>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ijdelijke aanduiding voor tekst 2"/>
          <p:cNvSpPr>
            <a:spLocks noGrp="1"/>
          </p:cNvSpPr>
          <p:nvPr>
            <p:ph type="body" idx="1"/>
          </p:nvPr>
        </p:nvSpPr>
        <p:spPr>
          <a:xfrm>
            <a:off x="301752" y="1524000"/>
            <a:ext cx="4040188" cy="732974"/>
          </a:xfrm>
          <a:noFill/>
          <a:ln w="15875" cap="rnd" cmpd="sng" algn="ctr">
            <a:noFill/>
            <a:prstDash val="solid"/>
          </a:ln>
        </p:spPr>
        <p:style>
          <a:lnRef idx="3">
            <a:schemeClr val="lt1"/>
          </a:lnRef>
          <a:fillRef idx="1">
            <a:schemeClr val="accent1"/>
          </a:fillRef>
          <a:effectRef idx="1">
            <a:schemeClr val="accent1"/>
          </a:effectRef>
          <a:fontRef idx="minor">
            <a:schemeClr val="lt1"/>
          </a:fontRef>
        </p:style>
        <p:txBody>
          <a:bodyPr anchor="ctr">
            <a:noAutofit/>
          </a:bodyPr>
          <a:lstStyle>
            <a:lvl1pPr marL="0" indent="0">
              <a:buNone/>
              <a:defRPr lang="en-US" sz="2200" b="1" dirty="0" smtClean="0">
                <a:solidFill>
                  <a:srgbClr val="FFFFFF"/>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4" name="Tijdelijke aanduiding voor tekst 3"/>
          <p:cNvSpPr>
            <a:spLocks noGrp="1"/>
          </p:cNvSpPr>
          <p:nvPr>
            <p:ph type="body" sz="half" idx="3"/>
          </p:nvPr>
        </p:nvSpPr>
        <p:spPr>
          <a:xfrm>
            <a:off x="4791330" y="1524000"/>
            <a:ext cx="4041775" cy="731520"/>
          </a:xfrm>
          <a:noFill/>
          <a:ln w="15875" cap="rnd" cmpd="sng" algn="ctr">
            <a:noFill/>
            <a:prstDash val="solid"/>
          </a:ln>
        </p:spPr>
        <p:style>
          <a:lnRef idx="3">
            <a:schemeClr val="lt1"/>
          </a:lnRef>
          <a:fillRef idx="1">
            <a:schemeClr val="accent2"/>
          </a:fillRef>
          <a:effectRef idx="1">
            <a:schemeClr val="accent2"/>
          </a:effectRef>
          <a:fontRef idx="minor">
            <a:schemeClr val="lt1"/>
          </a:fontRef>
        </p:style>
        <p:txBody>
          <a:bodyPr anchor="ctr">
            <a:noAutofit/>
          </a:bodyPr>
          <a:lstStyle>
            <a:lvl1pPr marL="0" indent="0">
              <a:buNone/>
              <a:defRPr sz="2200" b="1"/>
            </a:lvl1pPr>
            <a:lvl2pPr>
              <a:buNone/>
              <a:defRPr sz="2000" b="1"/>
            </a:lvl2pPr>
            <a:lvl3pPr>
              <a:buNone/>
              <a:defRPr sz="1800" b="1"/>
            </a:lvl3pPr>
            <a:lvl4pPr>
              <a:buNone/>
              <a:defRPr sz="1600" b="1"/>
            </a:lvl4pPr>
            <a:lvl5pPr>
              <a:buNone/>
              <a:defRPr sz="1600" b="1"/>
            </a:lvl5pPr>
          </a:lstStyle>
          <a:p>
            <a:pPr lvl="0" eaLnBrk="1" latinLnBrk="0" hangingPunct="1"/>
            <a:r>
              <a:rPr kumimoji="0" lang="nl-NL" smtClean="0"/>
              <a:t>Klik om de modelstijlen te bewerken</a:t>
            </a:r>
          </a:p>
        </p:txBody>
      </p:sp>
      <p:sp>
        <p:nvSpPr>
          <p:cNvPr id="7" name="Tijdelijke aanduiding voor datum 6"/>
          <p:cNvSpPr>
            <a:spLocks noGrp="1"/>
          </p:cNvSpPr>
          <p:nvPr>
            <p:ph type="dt" sz="half" idx="10"/>
          </p:nvPr>
        </p:nvSpPr>
        <p:spPr>
          <a:xfrm>
            <a:off x="5791200" y="6404984"/>
            <a:ext cx="3044952" cy="365760"/>
          </a:xfrm>
          <a:prstGeom prst="rect">
            <a:avLst/>
          </a:prstGeom>
        </p:spPr>
        <p:txBody>
          <a:bodyPr/>
          <a:lstStyle/>
          <a:p>
            <a:endParaRPr lang="nl-NL"/>
          </a:p>
        </p:txBody>
      </p:sp>
      <p:sp>
        <p:nvSpPr>
          <p:cNvPr id="8" name="Tijdelijke aanduiding voor voettekst 7"/>
          <p:cNvSpPr>
            <a:spLocks noGrp="1"/>
          </p:cNvSpPr>
          <p:nvPr>
            <p:ph type="ftr" sz="quarter" idx="11"/>
          </p:nvPr>
        </p:nvSpPr>
        <p:spPr>
          <a:xfrm>
            <a:off x="304800" y="6409944"/>
            <a:ext cx="3581400" cy="365760"/>
          </a:xfrm>
        </p:spPr>
        <p:txBody>
          <a:bodyPr/>
          <a:lstStyle/>
          <a:p>
            <a:r>
              <a:rPr lang="nl-NL" smtClean="0"/>
              <a:t>Bünyamin Yıldız,  Riyazus Salihin Dersleri 7. Bölüm  ‘Hayırlı İşlere Koşmak’</a:t>
            </a:r>
            <a:endParaRPr lang="nl-NL"/>
          </a:p>
        </p:txBody>
      </p:sp>
      <p:sp>
        <p:nvSpPr>
          <p:cNvPr id="15" name="Rechte verbindingslijn 14"/>
          <p:cNvSpPr>
            <a:spLocks noChangeShapeType="1"/>
          </p:cNvSpPr>
          <p:nvPr/>
        </p:nvSpPr>
        <p:spPr bwMode="auto">
          <a:xfrm>
            <a:off x="152400" y="128016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4" name="Tijdelijke aanduiding voor inhoud 23"/>
          <p:cNvSpPr>
            <a:spLocks noGrp="1"/>
          </p:cNvSpPr>
          <p:nvPr>
            <p:ph sz="quarter" idx="2"/>
          </p:nvPr>
        </p:nvSpPr>
        <p:spPr>
          <a:xfrm>
            <a:off x="301752" y="2471383"/>
            <a:ext cx="4041648" cy="3818404"/>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6" name="Tijdelijke aanduiding voor inhoud 25"/>
          <p:cNvSpPr>
            <a:spLocks noGrp="1"/>
          </p:cNvSpPr>
          <p:nvPr>
            <p:ph sz="quarter" idx="4"/>
          </p:nvPr>
        </p:nvSpPr>
        <p:spPr>
          <a:xfrm>
            <a:off x="4800600" y="2471383"/>
            <a:ext cx="4038600" cy="3822192"/>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25" name="Ovaal 24"/>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7" name="Ovaal 26"/>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Tijdelijke aanduiding voor dianummer 8"/>
          <p:cNvSpPr>
            <a:spLocks noGrp="1"/>
          </p:cNvSpPr>
          <p:nvPr>
            <p:ph type="sldNum" sz="quarter" idx="12"/>
          </p:nvPr>
        </p:nvSpPr>
        <p:spPr>
          <a:xfrm>
            <a:off x="4343400" y="1042416"/>
            <a:ext cx="457200" cy="441325"/>
          </a:xfrm>
        </p:spPr>
        <p:txBody>
          <a:bodyPr/>
          <a:lstStyle>
            <a:lvl1pPr algn="ctr">
              <a:defRPr/>
            </a:lvl1pPr>
          </a:lstStyle>
          <a:p>
            <a:fld id="{133B45DA-5897-4442-907A-4584D6D696CB}" type="slidenum">
              <a:rPr lang="nl-NL" smtClean="0"/>
              <a:pPr/>
              <a:t>‹nr.›</a:t>
            </a:fld>
            <a:endParaRPr lang="nl-NL"/>
          </a:p>
        </p:txBody>
      </p:sp>
      <p:sp>
        <p:nvSpPr>
          <p:cNvPr id="23" name="Titel 22"/>
          <p:cNvSpPr>
            <a:spLocks noGrp="1"/>
          </p:cNvSpPr>
          <p:nvPr>
            <p:ph type="title"/>
          </p:nvPr>
        </p:nvSpPr>
        <p:spPr/>
        <p:txBody>
          <a:bodyPr rtlCol="0" anchor="b" anchorCtr="0"/>
          <a:lstStyle/>
          <a:p>
            <a:r>
              <a:rPr kumimoji="0" lang="nl-NL" smtClean="0"/>
              <a:t>Klik om de stijl te bewerken</a:t>
            </a:r>
            <a:endParaRPr kumimoji="0" lang="en-US"/>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kumimoji="0" lang="nl-NL" smtClean="0"/>
              <a:t>Klik om de stijl te bewerken</a:t>
            </a:r>
            <a:endParaRPr kumimoji="0" lang="en-US"/>
          </a:p>
        </p:txBody>
      </p:sp>
      <p:sp>
        <p:nvSpPr>
          <p:cNvPr id="3" name="Tijdelijke aanduiding voor datum 2"/>
          <p:cNvSpPr>
            <a:spLocks noGrp="1"/>
          </p:cNvSpPr>
          <p:nvPr>
            <p:ph type="dt" sz="half" idx="10"/>
          </p:nvPr>
        </p:nvSpPr>
        <p:spPr>
          <a:xfrm>
            <a:off x="5791200" y="6404984"/>
            <a:ext cx="3044952" cy="365760"/>
          </a:xfrm>
          <a:prstGeom prst="rect">
            <a:avLst/>
          </a:prstGeom>
        </p:spPr>
        <p:txBody>
          <a:bodyPr/>
          <a:lstStyle/>
          <a:p>
            <a:endParaRPr lang="nl-NL"/>
          </a:p>
        </p:txBody>
      </p:sp>
      <p:sp>
        <p:nvSpPr>
          <p:cNvPr id="4" name="Tijdelijke aanduiding voor voettekst 3"/>
          <p:cNvSpPr>
            <a:spLocks noGrp="1"/>
          </p:cNvSpPr>
          <p:nvPr>
            <p:ph type="ftr" sz="quarter" idx="11"/>
          </p:nvPr>
        </p:nvSpPr>
        <p:spPr/>
        <p:txBody>
          <a:bodyPr/>
          <a:lstStyle/>
          <a:p>
            <a:r>
              <a:rPr lang="nl-NL" smtClean="0"/>
              <a:t>Bünyamin Yıldız,  Riyazus Salihin Dersleri 7. Bölüm  ‘Hayırlı İşlere Koşmak’</a:t>
            </a:r>
            <a:endParaRPr lang="nl-NL"/>
          </a:p>
        </p:txBody>
      </p:sp>
      <p:sp>
        <p:nvSpPr>
          <p:cNvPr id="5" name="Tijdelijke aanduiding voor dianummer 4"/>
          <p:cNvSpPr>
            <a:spLocks noGrp="1"/>
          </p:cNvSpPr>
          <p:nvPr>
            <p:ph type="sldNum" sz="quarter" idx="12"/>
          </p:nvPr>
        </p:nvSpPr>
        <p:spPr>
          <a:xfrm>
            <a:off x="4343400" y="1036020"/>
            <a:ext cx="457200" cy="441325"/>
          </a:xfrm>
        </p:spPr>
        <p:txBody>
          <a:bodyPr/>
          <a:lstStyle/>
          <a:p>
            <a:fld id="{133B45DA-5897-4442-907A-4584D6D696CB}" type="slidenum">
              <a:rPr lang="nl-NL" smtClean="0"/>
              <a:pPr/>
              <a:t>‹nr.›</a:t>
            </a:fld>
            <a:endParaRPr lang="nl-NL"/>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Leeg">
    <p:spTree>
      <p:nvGrpSpPr>
        <p:cNvPr id="1" name=""/>
        <p:cNvGrpSpPr/>
        <p:nvPr/>
      </p:nvGrpSpPr>
      <p:grpSpPr>
        <a:xfrm>
          <a:off x="0" y="0"/>
          <a:ext cx="0" cy="0"/>
          <a:chOff x="0" y="0"/>
          <a:chExt cx="0" cy="0"/>
        </a:xfrm>
      </p:grpSpPr>
      <p:sp>
        <p:nvSpPr>
          <p:cNvPr id="7" name="Rechthoek 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hoek 7"/>
          <p:cNvSpPr>
            <a:spLocks noChangeArrowheads="1"/>
          </p:cNvSpPr>
          <p:nvPr/>
        </p:nvSpPr>
        <p:spPr bwMode="white">
          <a:xfrm>
            <a:off x="0" y="0"/>
            <a:ext cx="9144000" cy="155448"/>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0" name="Rechthoek 9"/>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hoek 8"/>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Rechthoek 4"/>
          <p:cNvSpPr>
            <a:spLocks noChangeArrowheads="1"/>
          </p:cNvSpPr>
          <p:nvPr/>
        </p:nvSpPr>
        <p:spPr bwMode="auto">
          <a:xfrm>
            <a:off x="146304" y="6391656"/>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6" name="Rechthoek 5"/>
          <p:cNvSpPr>
            <a:spLocks noChangeArrowheads="1"/>
          </p:cNvSpPr>
          <p:nvPr/>
        </p:nvSpPr>
        <p:spPr bwMode="auto">
          <a:xfrm>
            <a:off x="152400" y="158496"/>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 name="Tijdelijke aanduiding voor datum 1"/>
          <p:cNvSpPr>
            <a:spLocks noGrp="1"/>
          </p:cNvSpPr>
          <p:nvPr>
            <p:ph type="dt" sz="half" idx="10"/>
          </p:nvPr>
        </p:nvSpPr>
        <p:spPr>
          <a:xfrm>
            <a:off x="5791200" y="6404984"/>
            <a:ext cx="3044952" cy="365760"/>
          </a:xfrm>
          <a:prstGeom prst="rect">
            <a:avLst/>
          </a:prstGeom>
        </p:spPr>
        <p:txBody>
          <a:bodyPr/>
          <a:lstStyle/>
          <a:p>
            <a:endParaRPr lang="nl-NL"/>
          </a:p>
        </p:txBody>
      </p:sp>
      <p:sp>
        <p:nvSpPr>
          <p:cNvPr id="3" name="Tijdelijke aanduiding voor voettekst 2"/>
          <p:cNvSpPr>
            <a:spLocks noGrp="1"/>
          </p:cNvSpPr>
          <p:nvPr>
            <p:ph type="ftr" sz="quarter" idx="11"/>
          </p:nvPr>
        </p:nvSpPr>
        <p:spPr/>
        <p:txBody>
          <a:bodyPr/>
          <a:lstStyle/>
          <a:p>
            <a:r>
              <a:rPr lang="nl-NL" smtClean="0"/>
              <a:t>Bünyamin Yıldız,  Riyazus Salihin Dersleri 7. Bölüm  ‘Hayırlı İşlere Koşmak’</a:t>
            </a:r>
            <a:endParaRPr lang="nl-NL"/>
          </a:p>
        </p:txBody>
      </p:sp>
      <p:sp>
        <p:nvSpPr>
          <p:cNvPr id="4" name="Tijdelijke aanduiding voor dianummer 3"/>
          <p:cNvSpPr>
            <a:spLocks noGrp="1"/>
          </p:cNvSpPr>
          <p:nvPr>
            <p:ph type="sldNum" sz="quarter" idx="12"/>
          </p:nvPr>
        </p:nvSpPr>
        <p:spPr>
          <a:xfrm>
            <a:off x="4267200" y="6324600"/>
            <a:ext cx="609600" cy="441324"/>
          </a:xfrm>
        </p:spPr>
        <p:txBody>
          <a:bodyPr/>
          <a:lstStyle>
            <a:lvl1pPr>
              <a:defRPr>
                <a:solidFill>
                  <a:srgbClr val="FFFFFF"/>
                </a:solidFill>
              </a:defRPr>
            </a:lvl1pPr>
          </a:lstStyle>
          <a:p>
            <a:fld id="{133B45DA-5897-4442-907A-4584D6D696CB}" type="slidenum">
              <a:rPr lang="nl-NL" smtClean="0"/>
              <a:pPr/>
              <a:t>‹nr.›</a:t>
            </a:fld>
            <a:endParaRPr lang="nl-NL"/>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Inhoud met bijschrift">
    <p:bg>
      <p:bgRef idx="1001">
        <a:schemeClr val="bg1"/>
      </p:bgRef>
    </p:bg>
    <p:spTree>
      <p:nvGrpSpPr>
        <p:cNvPr id="1" name=""/>
        <p:cNvGrpSpPr/>
        <p:nvPr/>
      </p:nvGrpSpPr>
      <p:grpSpPr>
        <a:xfrm>
          <a:off x="0" y="0"/>
          <a:ext cx="0" cy="0"/>
          <a:chOff x="0" y="0"/>
          <a:chExt cx="0" cy="0"/>
        </a:xfrm>
      </p:grpSpPr>
      <p:sp>
        <p:nvSpPr>
          <p:cNvPr id="19" name="Rechthoek 18"/>
          <p:cNvSpPr>
            <a:spLocks noChangeArrowheads="1"/>
          </p:cNvSpPr>
          <p:nvPr/>
        </p:nvSpPr>
        <p:spPr bwMode="auto">
          <a:xfrm>
            <a:off x="152400" y="152400"/>
            <a:ext cx="8833104" cy="304800"/>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5" name="Rechthoek 14"/>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118872"/>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hoek 16"/>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3" name="Rechthoek 12"/>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el 1"/>
          <p:cNvSpPr>
            <a:spLocks noGrp="1"/>
          </p:cNvSpPr>
          <p:nvPr>
            <p:ph type="title"/>
          </p:nvPr>
        </p:nvSpPr>
        <p:spPr>
          <a:xfrm>
            <a:off x="381000" y="914400"/>
            <a:ext cx="2362200" cy="990600"/>
          </a:xfrm>
        </p:spPr>
        <p:txBody>
          <a:bodyPr anchor="b">
            <a:noAutofit/>
          </a:bodyPr>
          <a:lstStyle>
            <a:lvl1pPr algn="l">
              <a:buNone/>
              <a:defRPr sz="2200" b="1">
                <a:solidFill>
                  <a:srgbClr val="FFFFFF"/>
                </a:solidFill>
              </a:defRPr>
            </a:lvl1pPr>
          </a:lstStyle>
          <a:p>
            <a:r>
              <a:rPr kumimoji="0" lang="nl-NL" smtClean="0"/>
              <a:t>Klik om de stijl te bewerken</a:t>
            </a:r>
            <a:endParaRPr kumimoji="0" lang="en-US"/>
          </a:p>
        </p:txBody>
      </p:sp>
      <p:sp>
        <p:nvSpPr>
          <p:cNvPr id="3" name="Tijdelijke aanduiding voor tekst 2"/>
          <p:cNvSpPr>
            <a:spLocks noGrp="1"/>
          </p:cNvSpPr>
          <p:nvPr>
            <p:ph type="body" idx="2"/>
          </p:nvPr>
        </p:nvSpPr>
        <p:spPr>
          <a:xfrm>
            <a:off x="381000" y="1981200"/>
            <a:ext cx="2362200" cy="4144963"/>
          </a:xfrm>
        </p:spPr>
        <p:txBody>
          <a:bodyPr/>
          <a:lstStyle>
            <a:lvl1pPr marL="0" indent="0">
              <a:spcAft>
                <a:spcPts val="1000"/>
              </a:spcAft>
              <a:buNone/>
              <a:defRPr sz="1600">
                <a:solidFill>
                  <a:srgbClr val="FFFFFF"/>
                </a:solidFill>
              </a:defRPr>
            </a:lvl1pPr>
            <a:lvl2pPr>
              <a:buNone/>
              <a:defRPr sz="1200"/>
            </a:lvl2pPr>
            <a:lvl3pPr>
              <a:buNone/>
              <a:defRPr sz="1000"/>
            </a:lvl3pPr>
            <a:lvl4pPr>
              <a:buNone/>
              <a:defRPr sz="900"/>
            </a:lvl4pPr>
            <a:lvl5pPr>
              <a:buNone/>
              <a:defRPr sz="900"/>
            </a:lvl5pPr>
          </a:lstStyle>
          <a:p>
            <a:pPr lvl="0" eaLnBrk="1" latinLnBrk="0" hangingPunct="1"/>
            <a:r>
              <a:rPr kumimoji="0" lang="nl-NL" smtClean="0"/>
              <a:t>Klik om de modelstijlen te bewerken</a:t>
            </a:r>
          </a:p>
        </p:txBody>
      </p:sp>
      <p:sp>
        <p:nvSpPr>
          <p:cNvPr id="8" name="Rechthoek 7"/>
          <p:cNvSpPr>
            <a:spLocks noChangeArrowheads="1"/>
          </p:cNvSpPr>
          <p:nvPr/>
        </p:nvSpPr>
        <p:spPr bwMode="auto">
          <a:xfrm>
            <a:off x="152400" y="152400"/>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9" name="Rechte verbindingslijn 8"/>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20" name="Tijdelijke aanduiding voor inhoud 19"/>
          <p:cNvSpPr>
            <a:spLocks noGrp="1"/>
          </p:cNvSpPr>
          <p:nvPr>
            <p:ph sz="quarter" idx="1"/>
          </p:nvPr>
        </p:nvSpPr>
        <p:spPr>
          <a:xfrm>
            <a:off x="3124200" y="685800"/>
            <a:ext cx="5638800" cy="5410200"/>
          </a:xfrm>
        </p:spPr>
        <p:txBody>
          <a:bodyPr/>
          <a:lstStyle/>
          <a:p>
            <a:pPr lvl="0" eaLnBrk="1" latinLnBrk="0" hangingPunct="1"/>
            <a:r>
              <a:rPr lang="nl-NL" smtClean="0"/>
              <a:t>Klik om de modelstijlen te bewerken</a:t>
            </a:r>
          </a:p>
          <a:p>
            <a:pPr lvl="1" eaLnBrk="1" latinLnBrk="0" hangingPunct="1"/>
            <a:r>
              <a:rPr lang="nl-NL" smtClean="0"/>
              <a:t>Tweede niveau</a:t>
            </a:r>
          </a:p>
          <a:p>
            <a:pPr lvl="2" eaLnBrk="1" latinLnBrk="0" hangingPunct="1"/>
            <a:r>
              <a:rPr lang="nl-NL" smtClean="0"/>
              <a:t>Derde niveau</a:t>
            </a:r>
          </a:p>
          <a:p>
            <a:pPr lvl="3" eaLnBrk="1" latinLnBrk="0" hangingPunct="1"/>
            <a:r>
              <a:rPr lang="nl-NL" smtClean="0"/>
              <a:t>Vierde niveau</a:t>
            </a:r>
          </a:p>
          <a:p>
            <a:pPr lvl="4" eaLnBrk="1" latinLnBrk="0" hangingPunct="1"/>
            <a:r>
              <a:rPr lang="nl-NL" smtClean="0"/>
              <a:t>Vijfde niveau</a:t>
            </a:r>
            <a:endParaRPr kumimoji="0" lang="en-US"/>
          </a:p>
        </p:txBody>
      </p:sp>
      <p:sp>
        <p:nvSpPr>
          <p:cNvPr id="10" name="Ovaal 9"/>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Ovaal 10"/>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Tijdelijke aanduiding voor dianummer 6"/>
          <p:cNvSpPr>
            <a:spLocks noGrp="1"/>
          </p:cNvSpPr>
          <p:nvPr>
            <p:ph type="sldNum" sz="quarter" idx="12"/>
          </p:nvPr>
        </p:nvSpPr>
        <p:spPr>
          <a:xfrm>
            <a:off x="1371600" y="312738"/>
            <a:ext cx="457200" cy="441325"/>
          </a:xfrm>
        </p:spPr>
        <p:txBody>
          <a:bodyPr/>
          <a:lstStyle>
            <a:lvl1pPr>
              <a:defRPr>
                <a:solidFill>
                  <a:schemeClr val="accent3">
                    <a:shade val="75000"/>
                  </a:schemeClr>
                </a:solidFill>
              </a:defRPr>
            </a:lvl1pPr>
          </a:lstStyle>
          <a:p>
            <a:fld id="{133B45DA-5897-4442-907A-4584D6D696CB}" type="slidenum">
              <a:rPr lang="nl-NL" smtClean="0"/>
              <a:pPr/>
              <a:t>‹nr.›</a:t>
            </a:fld>
            <a:endParaRPr lang="nl-NL"/>
          </a:p>
        </p:txBody>
      </p:sp>
      <p:sp>
        <p:nvSpPr>
          <p:cNvPr id="21" name="Rechthoek 20"/>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Tijdelijke aanduiding voor datum 4"/>
          <p:cNvSpPr>
            <a:spLocks noGrp="1"/>
          </p:cNvSpPr>
          <p:nvPr>
            <p:ph type="dt" sz="half" idx="10"/>
          </p:nvPr>
        </p:nvSpPr>
        <p:spPr>
          <a:xfrm>
            <a:off x="5791200" y="6404984"/>
            <a:ext cx="3044952" cy="365760"/>
          </a:xfrm>
          <a:prstGeom prst="rect">
            <a:avLst/>
          </a:prstGeom>
        </p:spPr>
        <p:txBody>
          <a:bodyPr/>
          <a:lstStyle/>
          <a:p>
            <a:endParaRPr lang="nl-NL"/>
          </a:p>
        </p:txBody>
      </p:sp>
      <p:sp>
        <p:nvSpPr>
          <p:cNvPr id="6" name="Tijdelijke aanduiding voor voettekst 5"/>
          <p:cNvSpPr>
            <a:spLocks noGrp="1"/>
          </p:cNvSpPr>
          <p:nvPr>
            <p:ph type="ftr" sz="quarter" idx="11"/>
          </p:nvPr>
        </p:nvSpPr>
        <p:spPr>
          <a:xfrm>
            <a:off x="301752" y="6410848"/>
            <a:ext cx="3383280" cy="365760"/>
          </a:xfrm>
        </p:spPr>
        <p:txBody>
          <a:bodyPr/>
          <a:lstStyle/>
          <a:p>
            <a:r>
              <a:rPr lang="nl-NL" smtClean="0"/>
              <a:t>Bünyamin Yıldız,  Riyazus Salihin Dersleri 7. Bölüm  ‘Hayırlı İşlere Koşmak’</a:t>
            </a:r>
            <a:endParaRPr lang="nl-NL"/>
          </a:p>
        </p:txBody>
      </p:sp>
    </p:spTree>
  </p:cSld>
  <p:clrMapOvr>
    <a:overrideClrMapping bg1="lt1" tx1="dk1" bg2="lt2" tx2="dk2" accent1="accent1" accent2="accent2" accent3="accent3" accent4="accent4" accent5="accent5" accent6="accent6" hlink="hlink" folHlink="folHlink"/>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Afbeelding met bijschrift">
    <p:spTree>
      <p:nvGrpSpPr>
        <p:cNvPr id="1" name=""/>
        <p:cNvGrpSpPr/>
        <p:nvPr/>
      </p:nvGrpSpPr>
      <p:grpSpPr>
        <a:xfrm>
          <a:off x="0" y="0"/>
          <a:ext cx="0" cy="0"/>
          <a:chOff x="0" y="0"/>
          <a:chExt cx="0" cy="0"/>
        </a:xfrm>
      </p:grpSpPr>
      <p:sp>
        <p:nvSpPr>
          <p:cNvPr id="21" name="Rechte verbindingslijn 20"/>
          <p:cNvSpPr>
            <a:spLocks noChangeShapeType="1"/>
          </p:cNvSpPr>
          <p:nvPr/>
        </p:nvSpPr>
        <p:spPr bwMode="auto">
          <a:xfrm>
            <a:off x="152400" y="533400"/>
            <a:ext cx="8833104" cy="0"/>
          </a:xfrm>
          <a:prstGeom prst="line">
            <a:avLst/>
          </a:prstGeom>
          <a:noFill/>
          <a:ln w="11430"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7" name="Rechthoek 16"/>
          <p:cNvSpPr>
            <a:spLocks noChangeArrowheads="1"/>
          </p:cNvSpPr>
          <p:nvPr/>
        </p:nvSpPr>
        <p:spPr bwMode="white">
          <a:xfrm>
            <a:off x="0" y="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20" name="Rechthoek 19"/>
          <p:cNvSpPr>
            <a:spLocks noChangeArrowheads="1"/>
          </p:cNvSpPr>
          <p:nvPr/>
        </p:nvSpPr>
        <p:spPr bwMode="auto">
          <a:xfrm>
            <a:off x="152400" y="152400"/>
            <a:ext cx="8833104" cy="301752"/>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8" name="Rechthoek 7"/>
          <p:cNvSpPr/>
          <p:nvPr/>
        </p:nvSpPr>
        <p:spPr>
          <a:xfrm>
            <a:off x="152400" y="609600"/>
            <a:ext cx="2743200" cy="5867400"/>
          </a:xfrm>
          <a:prstGeom prst="rect">
            <a:avLst/>
          </a:prstGeom>
          <a:solidFill>
            <a:schemeClr val="accent1"/>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Rechthoek 14"/>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2" name="Ovaal 11"/>
          <p:cNvSpPr/>
          <p:nvPr/>
        </p:nvSpPr>
        <p:spPr>
          <a:xfrm>
            <a:off x="1295400" y="228600"/>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Ovaal 12"/>
          <p:cNvSpPr/>
          <p:nvPr/>
        </p:nvSpPr>
        <p:spPr>
          <a:xfrm>
            <a:off x="1389888" y="323088"/>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7" name="Tijdelijke aanduiding voor dianummer 6"/>
          <p:cNvSpPr>
            <a:spLocks noGrp="1"/>
          </p:cNvSpPr>
          <p:nvPr>
            <p:ph type="sldNum" sz="quarter" idx="12"/>
          </p:nvPr>
        </p:nvSpPr>
        <p:spPr>
          <a:xfrm>
            <a:off x="1371600" y="312738"/>
            <a:ext cx="457200" cy="441325"/>
          </a:xfrm>
        </p:spPr>
        <p:txBody>
          <a:bodyPr/>
          <a:lstStyle/>
          <a:p>
            <a:fld id="{133B45DA-5897-4442-907A-4584D6D696CB}" type="slidenum">
              <a:rPr lang="nl-NL" smtClean="0"/>
              <a:pPr/>
              <a:t>‹nr.›</a:t>
            </a:fld>
            <a:endParaRPr lang="nl-NL"/>
          </a:p>
        </p:txBody>
      </p:sp>
      <p:sp>
        <p:nvSpPr>
          <p:cNvPr id="2" name="Titel 1"/>
          <p:cNvSpPr>
            <a:spLocks noGrp="1"/>
          </p:cNvSpPr>
          <p:nvPr>
            <p:ph type="title"/>
          </p:nvPr>
        </p:nvSpPr>
        <p:spPr>
          <a:xfrm>
            <a:off x="3000375" y="5029200"/>
            <a:ext cx="5867400" cy="1219200"/>
          </a:xfrm>
        </p:spPr>
        <p:txBody>
          <a:bodyPr anchor="t">
            <a:noAutofit/>
          </a:bodyPr>
          <a:lstStyle>
            <a:lvl1pPr algn="l">
              <a:buNone/>
              <a:defRPr sz="2400" b="1">
                <a:solidFill>
                  <a:schemeClr val="tx2"/>
                </a:solidFill>
              </a:defRPr>
            </a:lvl1pPr>
          </a:lstStyle>
          <a:p>
            <a:r>
              <a:rPr kumimoji="0" lang="nl-NL" smtClean="0"/>
              <a:t>Klik om de stijl te bewerken</a:t>
            </a:r>
            <a:endParaRPr kumimoji="0" lang="en-US"/>
          </a:p>
        </p:txBody>
      </p:sp>
      <p:sp>
        <p:nvSpPr>
          <p:cNvPr id="3" name="Tijdelijke aanduiding voor afbeelding 2"/>
          <p:cNvSpPr>
            <a:spLocks noGrp="1"/>
          </p:cNvSpPr>
          <p:nvPr>
            <p:ph type="pic" idx="1"/>
          </p:nvPr>
        </p:nvSpPr>
        <p:spPr>
          <a:xfrm>
            <a:off x="3000375" y="609600"/>
            <a:ext cx="5867400" cy="4267200"/>
          </a:xfrm>
        </p:spPr>
        <p:txBody>
          <a:bodyPr/>
          <a:lstStyle>
            <a:lvl1pPr marL="0" indent="0">
              <a:buNone/>
              <a:defRPr sz="3200"/>
            </a:lvl1pPr>
          </a:lstStyle>
          <a:p>
            <a:r>
              <a:rPr kumimoji="0" lang="nl-NL" smtClean="0"/>
              <a:t>Klik op het pictogram als u een afbeelding wilt toevoegen</a:t>
            </a:r>
            <a:endParaRPr kumimoji="0" lang="en-US" dirty="0"/>
          </a:p>
        </p:txBody>
      </p:sp>
      <p:sp>
        <p:nvSpPr>
          <p:cNvPr id="4" name="Tijdelijke aanduiding voor tekst 3"/>
          <p:cNvSpPr>
            <a:spLocks noGrp="1"/>
          </p:cNvSpPr>
          <p:nvPr>
            <p:ph type="body" sz="half" idx="2"/>
          </p:nvPr>
        </p:nvSpPr>
        <p:spPr>
          <a:xfrm>
            <a:off x="381000" y="990600"/>
            <a:ext cx="2438400" cy="5257800"/>
          </a:xfrm>
        </p:spPr>
        <p:txBody>
          <a:bodyPr/>
          <a:lstStyle>
            <a:lvl1pPr marL="0" indent="0">
              <a:spcAft>
                <a:spcPts val="1000"/>
              </a:spcAft>
              <a:buFontTx/>
              <a:buNone/>
              <a:defRPr sz="1600">
                <a:solidFill>
                  <a:srgbClr val="FFFFFF"/>
                </a:solidFill>
              </a:defRPr>
            </a:lvl1pPr>
            <a:lvl2pPr>
              <a:defRPr sz="1200"/>
            </a:lvl2pPr>
            <a:lvl3pPr>
              <a:defRPr sz="1000"/>
            </a:lvl3pPr>
            <a:lvl4pPr>
              <a:defRPr sz="900"/>
            </a:lvl4pPr>
            <a:lvl5pPr>
              <a:defRPr sz="900"/>
            </a:lvl5pPr>
          </a:lstStyle>
          <a:p>
            <a:pPr lvl="0" eaLnBrk="1" latinLnBrk="0" hangingPunct="1"/>
            <a:r>
              <a:rPr kumimoji="0" lang="nl-NL" smtClean="0"/>
              <a:t>Klik om de modelstijlen te bewerken</a:t>
            </a:r>
          </a:p>
        </p:txBody>
      </p:sp>
      <p:sp>
        <p:nvSpPr>
          <p:cNvPr id="22" name="Rechthoek 21"/>
          <p:cNvSpPr>
            <a:spLocks noChangeArrowheads="1"/>
          </p:cNvSpPr>
          <p:nvPr/>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5" name="Tijdelijke aanduiding voor datum 4"/>
          <p:cNvSpPr>
            <a:spLocks noGrp="1"/>
          </p:cNvSpPr>
          <p:nvPr>
            <p:ph type="dt" sz="half" idx="10"/>
          </p:nvPr>
        </p:nvSpPr>
        <p:spPr>
          <a:xfrm>
            <a:off x="5788152" y="6404984"/>
            <a:ext cx="3044952" cy="365760"/>
          </a:xfrm>
          <a:prstGeom prst="rect">
            <a:avLst/>
          </a:prstGeom>
        </p:spPr>
        <p:txBody>
          <a:bodyPr/>
          <a:lstStyle/>
          <a:p>
            <a:endParaRPr lang="nl-NL"/>
          </a:p>
        </p:txBody>
      </p:sp>
      <p:sp>
        <p:nvSpPr>
          <p:cNvPr id="6" name="Tijdelijke aanduiding voor voettekst 5"/>
          <p:cNvSpPr>
            <a:spLocks noGrp="1"/>
          </p:cNvSpPr>
          <p:nvPr>
            <p:ph type="ftr" sz="quarter" idx="11"/>
          </p:nvPr>
        </p:nvSpPr>
        <p:spPr>
          <a:xfrm>
            <a:off x="301752" y="6410848"/>
            <a:ext cx="3584448" cy="365760"/>
          </a:xfrm>
        </p:spPr>
        <p:txBody>
          <a:bodyPr/>
          <a:lstStyle/>
          <a:p>
            <a:r>
              <a:rPr lang="nl-NL" smtClean="0"/>
              <a:t>Bünyamin Yıldız,  Riyazus Salihin Dersleri 7. Bölüm  ‘Hayırlı İşlere Koşmak’</a:t>
            </a:r>
            <a:endParaRPr lang="nl-NL"/>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7" name="Rechthoek 16"/>
          <p:cNvSpPr>
            <a:spLocks noChangeArrowheads="1"/>
          </p:cNvSpPr>
          <p:nvPr/>
        </p:nvSpPr>
        <p:spPr bwMode="white">
          <a:xfrm>
            <a:off x="0" y="6705600"/>
            <a:ext cx="9144000" cy="1524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6" name="Rechthoek 15"/>
          <p:cNvSpPr>
            <a:spLocks noChangeArrowheads="1"/>
          </p:cNvSpPr>
          <p:nvPr/>
        </p:nvSpPr>
        <p:spPr bwMode="white">
          <a:xfrm>
            <a:off x="0" y="0"/>
            <a:ext cx="9144000" cy="1393371"/>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8" name="Rechthoek 17"/>
          <p:cNvSpPr>
            <a:spLocks noChangeArrowheads="1"/>
          </p:cNvSpPr>
          <p:nvPr/>
        </p:nvSpPr>
        <p:spPr bwMode="white">
          <a:xfrm>
            <a:off x="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19" name="Rechthoek 18"/>
          <p:cNvSpPr>
            <a:spLocks noChangeArrowheads="1"/>
          </p:cNvSpPr>
          <p:nvPr/>
        </p:nvSpPr>
        <p:spPr bwMode="white">
          <a:xfrm>
            <a:off x="8991600" y="0"/>
            <a:ext cx="152400" cy="6858000"/>
          </a:xfrm>
          <a:prstGeom prst="rect">
            <a:avLst/>
          </a:prstGeom>
          <a:solidFill>
            <a:srgbClr val="FFFFFF"/>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9" name="Rechthoek 8"/>
          <p:cNvSpPr>
            <a:spLocks noChangeArrowheads="1"/>
          </p:cNvSpPr>
          <p:nvPr userDrawn="1"/>
        </p:nvSpPr>
        <p:spPr bwMode="auto">
          <a:xfrm>
            <a:off x="149352" y="6388385"/>
            <a:ext cx="8833104" cy="309563"/>
          </a:xfrm>
          <a:prstGeom prst="rect">
            <a:avLst/>
          </a:prstGeom>
          <a:solidFill>
            <a:schemeClr val="accent3"/>
          </a:solidFill>
          <a:ln w="9525" cap="flat" cmpd="sng" algn="ctr">
            <a:noFill/>
            <a:prstDash val="solid"/>
            <a:miter lim="800000"/>
            <a:headEnd type="none" w="med" len="med"/>
            <a:tailEnd type="none" w="med" len="med"/>
          </a:ln>
          <a:effectLst/>
        </p:spPr>
        <p:txBody>
          <a:bodyPr vert="horz" wrap="none" lIns="91440" tIns="45720" rIns="91440" bIns="45720" anchor="ctr" compatLnSpc="1"/>
          <a:lstStyle/>
          <a:p>
            <a:endParaRPr kumimoji="0" lang="en-US"/>
          </a:p>
        </p:txBody>
      </p:sp>
      <p:sp>
        <p:nvSpPr>
          <p:cNvPr id="3" name="Tijdelijke aanduiding voor voettekst 2"/>
          <p:cNvSpPr>
            <a:spLocks noGrp="1"/>
          </p:cNvSpPr>
          <p:nvPr>
            <p:ph type="ftr" sz="quarter" idx="3"/>
          </p:nvPr>
        </p:nvSpPr>
        <p:spPr>
          <a:xfrm>
            <a:off x="304800" y="6410848"/>
            <a:ext cx="8659688" cy="365760"/>
          </a:xfrm>
          <a:prstGeom prst="rect">
            <a:avLst/>
          </a:prstGeom>
        </p:spPr>
        <p:txBody>
          <a:bodyPr vert="horz"/>
          <a:lstStyle>
            <a:lvl1pPr algn="r" eaLnBrk="1" latinLnBrk="0" hangingPunct="1">
              <a:defRPr kumimoji="0" sz="900">
                <a:solidFill>
                  <a:srgbClr val="FFFFFF"/>
                </a:solidFill>
              </a:defRPr>
            </a:lvl1pPr>
          </a:lstStyle>
          <a:p>
            <a:r>
              <a:rPr lang="nl-NL" smtClean="0"/>
              <a:t>Bünyamin Yıldız,  Riyazus Salihin Dersleri 7. Bölüm  ‘Hayırlı İşlere Koşmak’</a:t>
            </a:r>
            <a:endParaRPr lang="nl-NL" dirty="0"/>
          </a:p>
        </p:txBody>
      </p:sp>
      <p:sp>
        <p:nvSpPr>
          <p:cNvPr id="8" name="Rechthoek 7"/>
          <p:cNvSpPr>
            <a:spLocks noChangeArrowheads="1"/>
          </p:cNvSpPr>
          <p:nvPr/>
        </p:nvSpPr>
        <p:spPr bwMode="auto">
          <a:xfrm>
            <a:off x="152400" y="155448"/>
            <a:ext cx="8833104" cy="6547104"/>
          </a:xfrm>
          <a:prstGeom prst="rect">
            <a:avLst/>
          </a:prstGeom>
          <a:noFill/>
          <a:ln w="9525" cap="flat" cmpd="sng" algn="ctr">
            <a:solidFill>
              <a:schemeClr val="accent3">
                <a:shade val="75000"/>
              </a:schemeClr>
            </a:solidFill>
            <a:prstDash val="solid"/>
            <a:miter lim="800000"/>
            <a:headEnd type="none" w="med" len="med"/>
            <a:tailEnd type="none" w="med" len="med"/>
          </a:ln>
          <a:effectLst/>
        </p:spPr>
        <p:txBody>
          <a:bodyPr vert="horz" wrap="none" lIns="91440" tIns="45720" rIns="91440" bIns="45720" anchor="ctr" compatLnSpc="1"/>
          <a:lstStyle/>
          <a:p>
            <a:endParaRPr kumimoji="0" lang="en-US" dirty="0"/>
          </a:p>
        </p:txBody>
      </p:sp>
      <p:sp>
        <p:nvSpPr>
          <p:cNvPr id="10" name="Rechte verbindingslijn 9"/>
          <p:cNvSpPr>
            <a:spLocks noChangeShapeType="1"/>
          </p:cNvSpPr>
          <p:nvPr/>
        </p:nvSpPr>
        <p:spPr bwMode="auto">
          <a:xfrm>
            <a:off x="152400" y="1276743"/>
            <a:ext cx="8833104" cy="0"/>
          </a:xfrm>
          <a:prstGeom prst="line">
            <a:avLst/>
          </a:prstGeom>
          <a:noFill/>
          <a:ln w="9525" cap="flat" cmpd="sng" algn="ctr">
            <a:solidFill>
              <a:schemeClr val="accent3">
                <a:shade val="75000"/>
              </a:schemeClr>
            </a:solidFill>
            <a:prstDash val="sysDash"/>
            <a:round/>
            <a:headEnd type="none" w="med" len="med"/>
            <a:tailEnd type="none" w="med" len="med"/>
          </a:ln>
          <a:effectLst/>
        </p:spPr>
        <p:txBody>
          <a:bodyPr vert="horz" wrap="none" lIns="91440" tIns="45720" rIns="91440" bIns="45720" anchor="ctr" compatLnSpc="1"/>
          <a:lstStyle/>
          <a:p>
            <a:endParaRPr kumimoji="0" lang="en-US"/>
          </a:p>
        </p:txBody>
      </p:sp>
      <p:sp>
        <p:nvSpPr>
          <p:cNvPr id="12" name="Ovaal 11"/>
          <p:cNvSpPr/>
          <p:nvPr/>
        </p:nvSpPr>
        <p:spPr>
          <a:xfrm>
            <a:off x="4267200" y="956036"/>
            <a:ext cx="609600" cy="609600"/>
          </a:xfrm>
          <a:prstGeom prst="ellipse">
            <a:avLst/>
          </a:prstGeom>
          <a:solidFill>
            <a:srgbClr val="FFFFFF"/>
          </a:solidFill>
          <a:ln w="158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5" name="Ovaal 14"/>
          <p:cNvSpPr/>
          <p:nvPr/>
        </p:nvSpPr>
        <p:spPr>
          <a:xfrm>
            <a:off x="4361688" y="1050524"/>
            <a:ext cx="420624" cy="420624"/>
          </a:xfrm>
          <a:prstGeom prst="ellipse">
            <a:avLst/>
          </a:prstGeom>
          <a:solidFill>
            <a:srgbClr val="FFFFFF"/>
          </a:solidFill>
          <a:ln w="50800" cap="rnd" cmpd="dbl" algn="ctr">
            <a:solidFill>
              <a:schemeClr val="accent3">
                <a:shade val="75000"/>
              </a:schemeClr>
            </a:solid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Tijdelijke aanduiding voor dianummer 22"/>
          <p:cNvSpPr>
            <a:spLocks noGrp="1"/>
          </p:cNvSpPr>
          <p:nvPr>
            <p:ph type="sldNum" sz="quarter" idx="4"/>
          </p:nvPr>
        </p:nvSpPr>
        <p:spPr>
          <a:xfrm>
            <a:off x="4343400" y="1040174"/>
            <a:ext cx="457200" cy="441325"/>
          </a:xfrm>
          <a:prstGeom prst="rect">
            <a:avLst/>
          </a:prstGeom>
        </p:spPr>
        <p:txBody>
          <a:bodyPr vert="horz" lIns="45720" rIns="45720" anchor="ctr">
            <a:normAutofit/>
          </a:bodyPr>
          <a:lstStyle>
            <a:lvl1pPr algn="ctr" eaLnBrk="1" latinLnBrk="0" hangingPunct="1">
              <a:defRPr kumimoji="0" sz="1600">
                <a:solidFill>
                  <a:schemeClr val="accent3">
                    <a:shade val="75000"/>
                  </a:schemeClr>
                </a:solidFill>
              </a:defRPr>
            </a:lvl1pPr>
          </a:lstStyle>
          <a:p>
            <a:fld id="{133B45DA-5897-4442-907A-4584D6D696CB}" type="slidenum">
              <a:rPr lang="nl-NL" smtClean="0"/>
              <a:pPr/>
              <a:t>‹nr.›</a:t>
            </a:fld>
            <a:endParaRPr lang="nl-NL"/>
          </a:p>
        </p:txBody>
      </p:sp>
      <p:sp>
        <p:nvSpPr>
          <p:cNvPr id="22" name="Tijdelijke aanduiding voor titel 21"/>
          <p:cNvSpPr>
            <a:spLocks noGrp="1"/>
          </p:cNvSpPr>
          <p:nvPr>
            <p:ph type="title"/>
          </p:nvPr>
        </p:nvSpPr>
        <p:spPr>
          <a:xfrm>
            <a:off x="301752" y="228600"/>
            <a:ext cx="8534400" cy="758952"/>
          </a:xfrm>
          <a:prstGeom prst="rect">
            <a:avLst/>
          </a:prstGeom>
        </p:spPr>
        <p:txBody>
          <a:bodyPr vert="horz" anchor="b">
            <a:normAutofit/>
          </a:bodyPr>
          <a:lstStyle/>
          <a:p>
            <a:r>
              <a:rPr kumimoji="0" lang="nl-NL" smtClean="0"/>
              <a:t>Klik om de stijl te bewerken</a:t>
            </a:r>
            <a:endParaRPr kumimoji="0" lang="en-US"/>
          </a:p>
        </p:txBody>
      </p:sp>
      <p:sp>
        <p:nvSpPr>
          <p:cNvPr id="13" name="Tijdelijke aanduiding voor tekst 12"/>
          <p:cNvSpPr>
            <a:spLocks noGrp="1"/>
          </p:cNvSpPr>
          <p:nvPr>
            <p:ph type="body" idx="1"/>
          </p:nvPr>
        </p:nvSpPr>
        <p:spPr>
          <a:xfrm>
            <a:off x="301752" y="1524000"/>
            <a:ext cx="8534400" cy="4599432"/>
          </a:xfrm>
          <a:prstGeom prst="rect">
            <a:avLst/>
          </a:prstGeom>
        </p:spPr>
        <p:txBody>
          <a:bodyPr vert="horz">
            <a:normAutofit/>
          </a:bodyPr>
          <a:lstStyle/>
          <a:p>
            <a:pPr lvl="0" eaLnBrk="1" latinLnBrk="0" hangingPunct="1"/>
            <a:r>
              <a:rPr kumimoji="0" lang="nl-NL" dirty="0" smtClean="0"/>
              <a:t>Klik om de modelstijlen te bewerken</a:t>
            </a:r>
          </a:p>
          <a:p>
            <a:pPr lvl="1" eaLnBrk="1" latinLnBrk="0" hangingPunct="1"/>
            <a:r>
              <a:rPr kumimoji="0" lang="nl-NL" dirty="0" smtClean="0"/>
              <a:t>Tweede niveau</a:t>
            </a:r>
          </a:p>
          <a:p>
            <a:pPr lvl="2" eaLnBrk="1" latinLnBrk="0" hangingPunct="1"/>
            <a:r>
              <a:rPr kumimoji="0" lang="nl-NL" dirty="0" smtClean="0"/>
              <a:t>Derde niveau</a:t>
            </a:r>
          </a:p>
          <a:p>
            <a:pPr lvl="3" eaLnBrk="1" latinLnBrk="0" hangingPunct="1"/>
            <a:r>
              <a:rPr kumimoji="0" lang="nl-NL" dirty="0" smtClean="0"/>
              <a:t>Vierde niveau</a:t>
            </a:r>
          </a:p>
          <a:p>
            <a:pPr lvl="4" eaLnBrk="1" latinLnBrk="0" hangingPunct="1"/>
            <a:r>
              <a:rPr kumimoji="0" lang="nl-NL" dirty="0" smtClean="0"/>
              <a:t>Vijfde niveau</a:t>
            </a:r>
            <a:endParaRPr kumimoji="0" lang="en-US" dirty="0"/>
          </a:p>
        </p:txBody>
      </p:sp>
    </p:spTree>
  </p:cSld>
  <p:clrMap bg1="lt1" tx1="dk1" bg2="lt2" tx2="dk2" accent1="accent1" accent2="accent2" accent3="accent3" accent4="accent4" accent5="accent5" accent6="accent6" hlink="hlink" folHlink="folHlink"/>
  <p:sldLayoutIdLst>
    <p:sldLayoutId id="2147483721" r:id="rId1"/>
    <p:sldLayoutId id="2147483722" r:id="rId2"/>
    <p:sldLayoutId id="2147483723" r:id="rId3"/>
    <p:sldLayoutId id="2147483724" r:id="rId4"/>
    <p:sldLayoutId id="2147483725" r:id="rId5"/>
    <p:sldLayoutId id="2147483726" r:id="rId6"/>
    <p:sldLayoutId id="2147483727" r:id="rId7"/>
    <p:sldLayoutId id="2147483728" r:id="rId8"/>
    <p:sldLayoutId id="2147483729" r:id="rId9"/>
    <p:sldLayoutId id="2147483730" r:id="rId10"/>
    <p:sldLayoutId id="2147483731" r:id="rId11"/>
  </p:sldLayoutIdLst>
  <p:transition/>
  <p:hf sldNum="0" hdr="0" dt="0"/>
  <p:txStyles>
    <p:titleStyle>
      <a:lvl1pPr algn="ctr" rtl="0" eaLnBrk="1" latinLnBrk="0" hangingPunct="1">
        <a:spcBef>
          <a:spcPct val="0"/>
        </a:spcBef>
        <a:buNone/>
        <a:defRPr kumimoji="0" sz="3300" kern="1200">
          <a:solidFill>
            <a:schemeClr val="accent3">
              <a:shade val="75000"/>
            </a:schemeClr>
          </a:solidFill>
          <a:latin typeface="+mj-lt"/>
          <a:ea typeface="+mj-ea"/>
          <a:cs typeface="+mj-cs"/>
        </a:defRPr>
      </a:lvl1pPr>
    </p:titleStyle>
    <p:bodyStyle>
      <a:lvl1pPr marL="274320" indent="-274320" algn="l" rtl="0" eaLnBrk="1" latinLnBrk="0" hangingPunct="1">
        <a:spcBef>
          <a:spcPct val="20000"/>
        </a:spcBef>
        <a:buClr>
          <a:schemeClr val="accent1"/>
        </a:buClr>
        <a:buSzPct val="85000"/>
        <a:buFont typeface="Wingdings 2"/>
        <a:buChar char=""/>
        <a:defRPr kumimoji="0" sz="2700" kern="1200">
          <a:solidFill>
            <a:schemeClr val="tx1"/>
          </a:solidFill>
          <a:latin typeface="+mn-lt"/>
          <a:ea typeface="+mn-ea"/>
          <a:cs typeface="+mn-cs"/>
        </a:defRPr>
      </a:lvl1pPr>
      <a:lvl2pPr marL="548640" indent="-274320" algn="l" rtl="0" eaLnBrk="1" latinLnBrk="0" hangingPunct="1">
        <a:spcBef>
          <a:spcPct val="20000"/>
        </a:spcBef>
        <a:buClr>
          <a:schemeClr val="accent2"/>
        </a:buClr>
        <a:buSzPct val="70000"/>
        <a:buFont typeface="Wingdings"/>
        <a:buChar char=""/>
        <a:defRPr kumimoji="0" sz="2200" kern="1200">
          <a:solidFill>
            <a:schemeClr val="tx2"/>
          </a:solidFill>
          <a:latin typeface="+mn-lt"/>
          <a:ea typeface="+mn-ea"/>
          <a:cs typeface="+mn-cs"/>
        </a:defRPr>
      </a:lvl2pPr>
      <a:lvl3pPr marL="822960" indent="-228600" algn="l" rtl="0" eaLnBrk="1" latinLnBrk="0" hangingPunct="1">
        <a:spcBef>
          <a:spcPct val="20000"/>
        </a:spcBef>
        <a:buClr>
          <a:schemeClr val="accent3"/>
        </a:buClr>
        <a:buSzPct val="75000"/>
        <a:buFont typeface="Wingdings 2"/>
        <a:buChar char=""/>
        <a:defRPr kumimoji="0" sz="2000" kern="1200">
          <a:solidFill>
            <a:schemeClr val="tx1"/>
          </a:solidFill>
          <a:latin typeface="+mn-lt"/>
          <a:ea typeface="+mn-ea"/>
          <a:cs typeface="+mn-cs"/>
        </a:defRPr>
      </a:lvl3pPr>
      <a:lvl4pPr marL="1097280" indent="-228600" algn="l" rtl="0" eaLnBrk="1" latinLnBrk="0" hangingPunct="1">
        <a:spcBef>
          <a:spcPct val="20000"/>
        </a:spcBef>
        <a:buClr>
          <a:schemeClr val="accent4"/>
        </a:buClr>
        <a:buSzPct val="70000"/>
        <a:buFont typeface="Wingdings"/>
        <a:buChar char=""/>
        <a:defRPr kumimoji="0" sz="2000" kern="1200">
          <a:solidFill>
            <a:schemeClr val="tx2"/>
          </a:solidFill>
          <a:latin typeface="+mn-lt"/>
          <a:ea typeface="+mn-ea"/>
          <a:cs typeface="+mn-cs"/>
        </a:defRPr>
      </a:lvl4pPr>
      <a:lvl5pPr marL="1371600" indent="-228600" algn="l" rtl="0" eaLnBrk="1" latinLnBrk="0" hangingPunct="1">
        <a:spcBef>
          <a:spcPct val="20000"/>
        </a:spcBef>
        <a:buClr>
          <a:schemeClr val="accent5"/>
        </a:buClr>
        <a:buFontTx/>
        <a:buChar char="•"/>
        <a:defRPr kumimoji="0" sz="1800" kern="1200">
          <a:solidFill>
            <a:schemeClr val="tx1"/>
          </a:solidFill>
          <a:latin typeface="+mn-lt"/>
          <a:ea typeface="+mn-ea"/>
          <a:cs typeface="+mn-cs"/>
        </a:defRPr>
      </a:lvl5pPr>
      <a:lvl6pPr marL="1645920" indent="-182880" algn="l" rtl="0" eaLnBrk="1" latinLnBrk="0" hangingPunct="1">
        <a:spcBef>
          <a:spcPct val="20000"/>
        </a:spcBef>
        <a:buClr>
          <a:schemeClr val="accent6"/>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1">
            <a:shade val="75000"/>
          </a:schemeClr>
        </a:buClr>
        <a:buSzPct val="90000"/>
        <a:buChar char="•"/>
        <a:defRPr kumimoji="0" sz="1600" kern="1200" baseline="0">
          <a:solidFill>
            <a:schemeClr val="tx1"/>
          </a:solidFill>
          <a:latin typeface="+mn-lt"/>
          <a:ea typeface="+mn-ea"/>
          <a:cs typeface="+mn-cs"/>
        </a:defRPr>
      </a:lvl7pPr>
      <a:lvl8pPr marL="2103120" indent="-182880" algn="l" rtl="0" eaLnBrk="1" latinLnBrk="0" hangingPunct="1">
        <a:spcBef>
          <a:spcPct val="20000"/>
        </a:spcBef>
        <a:buClr>
          <a:schemeClr val="accent4">
            <a:shade val="75000"/>
          </a:schemeClr>
        </a:buClr>
        <a:buChar char="•"/>
        <a:defRPr kumimoji="0" sz="1600" kern="1200">
          <a:solidFill>
            <a:schemeClr val="tx1"/>
          </a:solidFill>
          <a:latin typeface="+mn-lt"/>
          <a:ea typeface="+mn-ea"/>
          <a:cs typeface="+mn-cs"/>
        </a:defRPr>
      </a:lvl8pPr>
      <a:lvl9pPr marL="2377440" indent="-182880" algn="l" rtl="0" eaLnBrk="1" latinLnBrk="0" hangingPunct="1">
        <a:spcBef>
          <a:spcPct val="20000"/>
        </a:spcBef>
        <a:buClr>
          <a:schemeClr val="accent2">
            <a:shade val="75000"/>
          </a:schemeClr>
        </a:buClr>
        <a:buSzPct val="90000"/>
        <a:buChar char="•"/>
        <a:defRPr kumimoji="0" sz="1400" kern="1200" cap="all"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Ondertitel 2"/>
          <p:cNvSpPr>
            <a:spLocks noGrp="1"/>
          </p:cNvSpPr>
          <p:nvPr>
            <p:ph type="subTitle" idx="1"/>
          </p:nvPr>
        </p:nvSpPr>
        <p:spPr/>
        <p:txBody>
          <a:bodyPr/>
          <a:lstStyle/>
          <a:p>
            <a:pPr lvl="0"/>
            <a:endParaRPr lang="tr-TR" dirty="0" smtClean="0"/>
          </a:p>
          <a:p>
            <a:pPr lvl="0"/>
            <a:r>
              <a:rPr lang="tr-TR" dirty="0" smtClean="0"/>
              <a:t>Bünyamin yIldIz </a:t>
            </a:r>
            <a:br>
              <a:rPr lang="tr-TR" dirty="0" smtClean="0"/>
            </a:br>
            <a:r>
              <a:rPr lang="tr-TR" dirty="0" smtClean="0"/>
              <a:t>Riyazus Salihin dersleri 7 bölüm</a:t>
            </a:r>
          </a:p>
          <a:p>
            <a:endParaRPr lang="nl-NL" dirty="0"/>
          </a:p>
        </p:txBody>
      </p:sp>
      <p:sp>
        <p:nvSpPr>
          <p:cNvPr id="2" name="Titel 1"/>
          <p:cNvSpPr>
            <a:spLocks noGrp="1"/>
          </p:cNvSpPr>
          <p:nvPr>
            <p:ph type="ctrTitle"/>
          </p:nvPr>
        </p:nvSpPr>
        <p:spPr/>
        <p:txBody>
          <a:bodyPr>
            <a:normAutofit/>
          </a:bodyPr>
          <a:lstStyle/>
          <a:p>
            <a:r>
              <a:rPr lang="en-US" sz="5000" dirty="0" err="1" smtClean="0"/>
              <a:t>Tefekk</a:t>
            </a:r>
            <a:r>
              <a:rPr lang="tr-TR" sz="5000" dirty="0" smtClean="0"/>
              <a:t>ür</a:t>
            </a:r>
            <a:endParaRPr lang="nl-NL" sz="5000" dirty="0"/>
          </a:p>
        </p:txBody>
      </p:sp>
      <p:sp>
        <p:nvSpPr>
          <p:cNvPr id="4" name="Tijdelijke aanduiding voor voettekst 3"/>
          <p:cNvSpPr>
            <a:spLocks noGrp="1"/>
          </p:cNvSpPr>
          <p:nvPr>
            <p:ph type="ftr" sz="quarter" idx="11"/>
          </p:nvPr>
        </p:nvSpPr>
        <p:spPr/>
        <p:txBody>
          <a:bodyPr/>
          <a:lstStyle/>
          <a:p>
            <a:pPr algn="ctr"/>
            <a:r>
              <a:rPr lang="tr-TR" dirty="0" smtClean="0">
                <a:solidFill>
                  <a:schemeClr val="accent3">
                    <a:lumMod val="40000"/>
                    <a:lumOff val="60000"/>
                  </a:schemeClr>
                </a:solidFill>
              </a:rPr>
              <a:t>Bünyamin Yıldız,  Riyazus Salihin Dersleri 7. Bölüm  ‘Hayırlı İşlere Koşmak’</a:t>
            </a:r>
            <a:endParaRPr lang="nl-NL" dirty="0">
              <a:solidFill>
                <a:schemeClr val="accent3">
                  <a:lumMod val="40000"/>
                  <a:lumOff val="60000"/>
                </a:schemeClr>
              </a:solidFill>
            </a:endParaRP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endParaRPr lang="nl-NL"/>
          </a:p>
        </p:txBody>
      </p:sp>
      <p:sp>
        <p:nvSpPr>
          <p:cNvPr id="3" name="Tijdelijke aanduiding voor voettekst 2"/>
          <p:cNvSpPr>
            <a:spLocks noGrp="1"/>
          </p:cNvSpPr>
          <p:nvPr>
            <p:ph type="ftr" sz="quarter" idx="11"/>
          </p:nvPr>
        </p:nvSpPr>
        <p:spPr/>
        <p:txBody>
          <a:bodyPr/>
          <a:lstStyle/>
          <a:p>
            <a:r>
              <a:rPr lang="nl-NL" smtClean="0"/>
              <a:t>Bünyamin Yıldız,  Riyazus Salihin Dersleri 7. Bölüm  ‘Hayırlı İşlere Koşmak’</a:t>
            </a:r>
            <a:endParaRPr lang="nl-NL" dirty="0"/>
          </a:p>
        </p:txBody>
      </p:sp>
      <p:pic>
        <p:nvPicPr>
          <p:cNvPr id="1026" name="Picture 2" descr="C:\Users\Mevlana\Desktop\B.y. Hoca\Gündüz ve Gece   Diğer Resimler_files\gunduz_ve_gece_987649.jpg"/>
          <p:cNvPicPr>
            <a:picLocks noGrp="1" noChangeAspect="1" noChangeArrowheads="1"/>
          </p:cNvPicPr>
          <p:nvPr>
            <p:ph sz="quarter" idx="1"/>
          </p:nvPr>
        </p:nvPicPr>
        <p:blipFill>
          <a:blip r:embed="rId2"/>
          <a:srcRect/>
          <a:stretch>
            <a:fillRect/>
          </a:stretch>
        </p:blipFill>
        <p:spPr bwMode="auto">
          <a:xfrm>
            <a:off x="500034" y="1527174"/>
            <a:ext cx="8143932" cy="4786013"/>
          </a:xfrm>
          <a:prstGeom prst="rect">
            <a:avLst/>
          </a:prstGeom>
          <a:noFill/>
        </p:spPr>
      </p:pic>
    </p:spTree>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b="1" dirty="0" smtClean="0"/>
              <a:t>Sebe 46</a:t>
            </a:r>
            <a:endParaRPr lang="nl-NL" b="1" dirty="0"/>
          </a:p>
        </p:txBody>
      </p:sp>
      <p:sp>
        <p:nvSpPr>
          <p:cNvPr id="3" name="Tijdelijke aanduiding voor voettekst 2"/>
          <p:cNvSpPr>
            <a:spLocks noGrp="1"/>
          </p:cNvSpPr>
          <p:nvPr>
            <p:ph type="ftr" sz="quarter" idx="11"/>
          </p:nvPr>
        </p:nvSpPr>
        <p:spPr/>
        <p:txBody>
          <a:bodyPr/>
          <a:lstStyle/>
          <a:p>
            <a:r>
              <a:rPr lang="nl-NL" smtClean="0"/>
              <a:t>Bünyamin Yıldız,  Riyazus Salihin Dersleri 7. Bölüm  ‘Hayırlı İşlere Koşmak’</a:t>
            </a:r>
            <a:endParaRPr lang="nl-NL" dirty="0"/>
          </a:p>
        </p:txBody>
      </p:sp>
      <p:sp>
        <p:nvSpPr>
          <p:cNvPr id="4" name="Tijdelijke aanduiding voor inhoud 3"/>
          <p:cNvSpPr>
            <a:spLocks noGrp="1"/>
          </p:cNvSpPr>
          <p:nvPr>
            <p:ph sz="quarter" idx="1"/>
          </p:nvPr>
        </p:nvSpPr>
        <p:spPr/>
        <p:txBody>
          <a:bodyPr>
            <a:normAutofit/>
          </a:bodyPr>
          <a:lstStyle/>
          <a:p>
            <a:pPr marL="0" indent="0" algn="ctr">
              <a:buNone/>
            </a:pPr>
            <a:r>
              <a:rPr lang="nl-NL" sz="3200" b="1" dirty="0" smtClean="0"/>
              <a:t>De ki: “Ben </a:t>
            </a:r>
            <a:r>
              <a:rPr lang="nl-NL" sz="3200" b="1" dirty="0" err="1" smtClean="0"/>
              <a:t>size</a:t>
            </a:r>
            <a:r>
              <a:rPr lang="nl-NL" sz="3200" b="1" dirty="0" smtClean="0"/>
              <a:t> </a:t>
            </a:r>
            <a:r>
              <a:rPr lang="nl-NL" sz="3200" b="1" dirty="0" err="1" smtClean="0"/>
              <a:t>ancak</a:t>
            </a:r>
            <a:r>
              <a:rPr lang="nl-NL" sz="3200" b="1" dirty="0" smtClean="0"/>
              <a:t> </a:t>
            </a:r>
            <a:r>
              <a:rPr lang="nl-NL" sz="3200" b="1" dirty="0" err="1" smtClean="0"/>
              <a:t>bir</a:t>
            </a:r>
            <a:r>
              <a:rPr lang="nl-NL" sz="3200" b="1" dirty="0" smtClean="0"/>
              <a:t> </a:t>
            </a:r>
            <a:r>
              <a:rPr lang="nl-NL" sz="3200" b="1" dirty="0" err="1" smtClean="0"/>
              <a:t>tek</a:t>
            </a:r>
            <a:r>
              <a:rPr lang="nl-NL" sz="3200" b="1" dirty="0" smtClean="0"/>
              <a:t> </a:t>
            </a:r>
            <a:r>
              <a:rPr lang="nl-NL" sz="3200" b="1" dirty="0" err="1" smtClean="0"/>
              <a:t>şeyi</a:t>
            </a:r>
            <a:r>
              <a:rPr lang="nl-NL" sz="3200" b="1" dirty="0" smtClean="0"/>
              <a:t>, Allah </a:t>
            </a:r>
            <a:r>
              <a:rPr lang="nl-NL" sz="3200" b="1" dirty="0" err="1" smtClean="0"/>
              <a:t>için</a:t>
            </a:r>
            <a:r>
              <a:rPr lang="nl-NL" sz="3200" b="1" dirty="0" smtClean="0"/>
              <a:t> </a:t>
            </a:r>
            <a:r>
              <a:rPr lang="nl-NL" sz="3200" b="1" dirty="0" err="1" smtClean="0"/>
              <a:t>ikişer</a:t>
            </a:r>
            <a:r>
              <a:rPr lang="tr-TR" sz="3200" b="1" dirty="0" smtClean="0"/>
              <a:t> </a:t>
            </a:r>
            <a:r>
              <a:rPr lang="nl-NL" sz="3200" b="1" dirty="0" err="1" smtClean="0"/>
              <a:t>ikişer</a:t>
            </a:r>
            <a:r>
              <a:rPr lang="nl-NL" sz="3200" b="1" dirty="0" smtClean="0"/>
              <a:t>, </a:t>
            </a:r>
            <a:r>
              <a:rPr lang="nl-NL" sz="3200" b="1" dirty="0" err="1" smtClean="0"/>
              <a:t>teker</a:t>
            </a:r>
            <a:r>
              <a:rPr lang="nl-NL" sz="3200" b="1" dirty="0" smtClean="0"/>
              <a:t> </a:t>
            </a:r>
            <a:r>
              <a:rPr lang="nl-NL" sz="3200" b="1" dirty="0" err="1" smtClean="0"/>
              <a:t>teker</a:t>
            </a:r>
            <a:r>
              <a:rPr lang="nl-NL" sz="3200" b="1" dirty="0" smtClean="0"/>
              <a:t> </a:t>
            </a:r>
            <a:r>
              <a:rPr lang="nl-NL" sz="3200" b="1" dirty="0" err="1" smtClean="0"/>
              <a:t>kalkıp</a:t>
            </a:r>
            <a:r>
              <a:rPr lang="nl-NL" sz="3200" b="1" dirty="0" smtClean="0"/>
              <a:t> </a:t>
            </a:r>
            <a:r>
              <a:rPr lang="nl-NL" sz="3200" b="1" dirty="0" err="1" smtClean="0"/>
              <a:t>düşünmenizi</a:t>
            </a:r>
            <a:r>
              <a:rPr lang="nl-NL" sz="3200" b="1" dirty="0" smtClean="0"/>
              <a:t> </a:t>
            </a:r>
            <a:r>
              <a:rPr lang="nl-NL" sz="3200" b="1" dirty="0" err="1" smtClean="0"/>
              <a:t>öğütlüyorum</a:t>
            </a:r>
            <a:r>
              <a:rPr lang="nl-NL" sz="3200" b="1" dirty="0" smtClean="0"/>
              <a:t>.</a:t>
            </a:r>
            <a:endParaRPr lang="tr-TR" sz="3200" b="1" dirty="0" smtClean="0"/>
          </a:p>
          <a:p>
            <a:pPr marL="0" indent="0" algn="ctr">
              <a:buNone/>
            </a:pPr>
            <a:endParaRPr lang="tr-TR" sz="3200" b="1" dirty="0" smtClean="0"/>
          </a:p>
          <a:p>
            <a:pPr marL="0" indent="0" algn="ctr">
              <a:buNone/>
            </a:pPr>
            <a:r>
              <a:rPr lang="nl-NL" sz="3200" dirty="0" smtClean="0"/>
              <a:t>Zeg: "Voorwaar, ik vermaan jullie tot slechts één ding: dat jullie je </a:t>
            </a:r>
            <a:r>
              <a:rPr lang="nl-NL" sz="3200" dirty="0" err="1" smtClean="0"/>
              <a:t>gelweeën</a:t>
            </a:r>
            <a:r>
              <a:rPr lang="nl-NL" sz="3200" dirty="0" smtClean="0"/>
              <a:t> of alleen voor Allah opstellen en dan nadenken."</a:t>
            </a:r>
            <a:endParaRPr lang="nl-NL" sz="3200" b="1"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b="1" dirty="0" smtClean="0"/>
              <a:t>Al-i İmran 190-191</a:t>
            </a:r>
            <a:endParaRPr lang="nl-NL" b="1" dirty="0"/>
          </a:p>
        </p:txBody>
      </p:sp>
      <p:sp>
        <p:nvSpPr>
          <p:cNvPr id="3" name="Tijdelijke aanduiding voor voettekst 2"/>
          <p:cNvSpPr>
            <a:spLocks noGrp="1"/>
          </p:cNvSpPr>
          <p:nvPr>
            <p:ph type="ftr" sz="quarter" idx="11"/>
          </p:nvPr>
        </p:nvSpPr>
        <p:spPr/>
        <p:txBody>
          <a:bodyPr/>
          <a:lstStyle/>
          <a:p>
            <a:r>
              <a:rPr lang="nl-NL" smtClean="0"/>
              <a:t>Bünyamin Yıldız,  Riyazus Salihin Dersleri 7. Bölüm  ‘Hayırlı İşlere Koşmak’</a:t>
            </a:r>
            <a:endParaRPr lang="nl-NL" dirty="0"/>
          </a:p>
        </p:txBody>
      </p:sp>
      <p:sp>
        <p:nvSpPr>
          <p:cNvPr id="4" name="Tijdelijke aanduiding voor inhoud 3"/>
          <p:cNvSpPr>
            <a:spLocks noGrp="1"/>
          </p:cNvSpPr>
          <p:nvPr>
            <p:ph sz="quarter" idx="1"/>
          </p:nvPr>
        </p:nvSpPr>
        <p:spPr>
          <a:xfrm>
            <a:off x="214282" y="1527048"/>
            <a:ext cx="8715436" cy="4759472"/>
          </a:xfrm>
        </p:spPr>
        <p:txBody>
          <a:bodyPr>
            <a:normAutofit/>
          </a:bodyPr>
          <a:lstStyle/>
          <a:p>
            <a:pPr marL="0" indent="0" algn="ctr">
              <a:buNone/>
            </a:pPr>
            <a:r>
              <a:rPr lang="nl-NL" sz="2300" b="1" dirty="0" err="1" smtClean="0"/>
              <a:t>Göklerin</a:t>
            </a:r>
            <a:r>
              <a:rPr lang="nl-NL" sz="2300" b="1" dirty="0" smtClean="0"/>
              <a:t> </a:t>
            </a:r>
            <a:r>
              <a:rPr lang="nl-NL" sz="2300" b="1" dirty="0" err="1" smtClean="0"/>
              <a:t>ve</a:t>
            </a:r>
            <a:r>
              <a:rPr lang="nl-NL" sz="2300" b="1" dirty="0" smtClean="0"/>
              <a:t> </a:t>
            </a:r>
            <a:r>
              <a:rPr lang="nl-NL" sz="2300" b="1" dirty="0" err="1" smtClean="0"/>
              <a:t>yerin</a:t>
            </a:r>
            <a:r>
              <a:rPr lang="nl-NL" sz="2300" b="1" dirty="0" smtClean="0"/>
              <a:t> </a:t>
            </a:r>
            <a:r>
              <a:rPr lang="nl-NL" sz="2300" b="1" dirty="0" err="1" smtClean="0"/>
              <a:t>yaratılışında</a:t>
            </a:r>
            <a:r>
              <a:rPr lang="nl-NL" sz="2300" b="1" dirty="0" smtClean="0"/>
              <a:t>, </a:t>
            </a:r>
            <a:r>
              <a:rPr lang="nl-NL" sz="2300" b="1" dirty="0" err="1" smtClean="0"/>
              <a:t>gece</a:t>
            </a:r>
            <a:r>
              <a:rPr lang="nl-NL" sz="2300" b="1" dirty="0" smtClean="0"/>
              <a:t> </a:t>
            </a:r>
            <a:r>
              <a:rPr lang="nl-NL" sz="2300" b="1" dirty="0" err="1" smtClean="0"/>
              <a:t>ile</a:t>
            </a:r>
            <a:r>
              <a:rPr lang="nl-NL" sz="2300" b="1" dirty="0" smtClean="0"/>
              <a:t> </a:t>
            </a:r>
            <a:r>
              <a:rPr lang="nl-NL" sz="2300" b="1" dirty="0" err="1" smtClean="0"/>
              <a:t>gündüzün</a:t>
            </a:r>
            <a:r>
              <a:rPr lang="nl-NL" sz="2300" b="1" dirty="0" smtClean="0"/>
              <a:t> </a:t>
            </a:r>
            <a:r>
              <a:rPr lang="nl-NL" sz="2300" b="1" dirty="0" err="1" smtClean="0"/>
              <a:t>birbiri</a:t>
            </a:r>
            <a:r>
              <a:rPr lang="nl-NL" sz="2300" b="1" dirty="0" smtClean="0"/>
              <a:t> </a:t>
            </a:r>
            <a:r>
              <a:rPr lang="nl-NL" sz="2300" b="1" dirty="0" err="1" smtClean="0"/>
              <a:t>ardınca</a:t>
            </a:r>
            <a:r>
              <a:rPr lang="nl-NL" sz="2300" b="1" dirty="0" smtClean="0"/>
              <a:t> </a:t>
            </a:r>
            <a:r>
              <a:rPr lang="nl-NL" sz="2300" b="1" dirty="0" err="1" smtClean="0"/>
              <a:t>gelip</a:t>
            </a:r>
            <a:r>
              <a:rPr lang="nl-NL" sz="2300" b="1" dirty="0" smtClean="0"/>
              <a:t> </a:t>
            </a:r>
            <a:r>
              <a:rPr lang="nl-NL" sz="2300" b="1" dirty="0" err="1" smtClean="0"/>
              <a:t>gidişinde</a:t>
            </a:r>
            <a:r>
              <a:rPr lang="nl-NL" sz="2300" b="1" dirty="0" smtClean="0"/>
              <a:t> </a:t>
            </a:r>
            <a:r>
              <a:rPr lang="nl-NL" sz="2300" b="1" dirty="0" err="1" smtClean="0"/>
              <a:t>selim</a:t>
            </a:r>
            <a:r>
              <a:rPr lang="nl-NL" sz="2300" b="1" dirty="0" smtClean="0"/>
              <a:t> </a:t>
            </a:r>
            <a:r>
              <a:rPr lang="nl-NL" sz="2300" b="1" dirty="0" err="1" smtClean="0"/>
              <a:t>akıl</a:t>
            </a:r>
            <a:r>
              <a:rPr lang="nl-NL" sz="2300" b="1" dirty="0" smtClean="0"/>
              <a:t> </a:t>
            </a:r>
            <a:r>
              <a:rPr lang="nl-NL" sz="2300" b="1" dirty="0" err="1" smtClean="0"/>
              <a:t>sahipleri</a:t>
            </a:r>
            <a:r>
              <a:rPr lang="nl-NL" sz="2300" b="1" dirty="0" smtClean="0"/>
              <a:t> </a:t>
            </a:r>
            <a:r>
              <a:rPr lang="nl-NL" sz="2300" b="1" dirty="0" err="1" smtClean="0"/>
              <a:t>için</a:t>
            </a:r>
            <a:r>
              <a:rPr lang="nl-NL" sz="2300" b="1" dirty="0" smtClean="0"/>
              <a:t> </a:t>
            </a:r>
            <a:r>
              <a:rPr lang="nl-NL" sz="2300" b="1" dirty="0" err="1" smtClean="0"/>
              <a:t>elbette</a:t>
            </a:r>
            <a:r>
              <a:rPr lang="nl-NL" sz="2300" b="1" dirty="0" smtClean="0"/>
              <a:t> </a:t>
            </a:r>
            <a:r>
              <a:rPr lang="nl-NL" sz="2300" b="1" dirty="0" err="1" smtClean="0"/>
              <a:t>ibretler</a:t>
            </a:r>
            <a:r>
              <a:rPr lang="nl-NL" sz="2300" b="1" dirty="0" smtClean="0"/>
              <a:t> </a:t>
            </a:r>
            <a:r>
              <a:rPr lang="nl-NL" sz="2300" b="1" dirty="0" err="1" smtClean="0"/>
              <a:t>vardır</a:t>
            </a:r>
            <a:r>
              <a:rPr lang="nl-NL" sz="2300" b="1" dirty="0" smtClean="0"/>
              <a:t>.</a:t>
            </a:r>
            <a:r>
              <a:rPr lang="tr-TR" sz="2300" b="1" dirty="0" smtClean="0"/>
              <a:t> </a:t>
            </a:r>
            <a:r>
              <a:rPr lang="nl-NL" sz="2300" b="1" dirty="0" err="1" smtClean="0"/>
              <a:t>Onlar</a:t>
            </a:r>
            <a:r>
              <a:rPr lang="nl-NL" sz="2300" b="1" dirty="0" smtClean="0"/>
              <a:t> </a:t>
            </a:r>
            <a:r>
              <a:rPr lang="nl-NL" sz="2300" b="1" dirty="0" err="1" smtClean="0"/>
              <a:t>ayaktayken</a:t>
            </a:r>
            <a:r>
              <a:rPr lang="nl-NL" sz="2300" b="1" dirty="0" smtClean="0"/>
              <a:t>, </a:t>
            </a:r>
            <a:r>
              <a:rPr lang="nl-NL" sz="2300" b="1" dirty="0" err="1" smtClean="0"/>
              <a:t>otururken</a:t>
            </a:r>
            <a:r>
              <a:rPr lang="nl-NL" sz="2300" b="1" dirty="0" smtClean="0"/>
              <a:t> </a:t>
            </a:r>
            <a:r>
              <a:rPr lang="nl-NL" sz="2300" b="1" dirty="0" err="1" smtClean="0"/>
              <a:t>ve</a:t>
            </a:r>
            <a:r>
              <a:rPr lang="nl-NL" sz="2300" b="1" dirty="0" smtClean="0"/>
              <a:t> </a:t>
            </a:r>
            <a:r>
              <a:rPr lang="nl-NL" sz="2300" b="1" dirty="0" err="1" smtClean="0"/>
              <a:t>yanları</a:t>
            </a:r>
            <a:r>
              <a:rPr lang="nl-NL" sz="2300" b="1" dirty="0" smtClean="0"/>
              <a:t> </a:t>
            </a:r>
            <a:r>
              <a:rPr lang="nl-NL" sz="2300" b="1" dirty="0" err="1" smtClean="0"/>
              <a:t>üzerine</a:t>
            </a:r>
            <a:r>
              <a:rPr lang="nl-NL" sz="2300" b="1" dirty="0" smtClean="0"/>
              <a:t> </a:t>
            </a:r>
            <a:r>
              <a:rPr lang="nl-NL" sz="2300" b="1" dirty="0" err="1" smtClean="0"/>
              <a:t>yatarken</a:t>
            </a:r>
            <a:r>
              <a:rPr lang="nl-NL" sz="2300" b="1" dirty="0" smtClean="0"/>
              <a:t> </a:t>
            </a:r>
            <a:r>
              <a:rPr lang="nl-NL" sz="2300" b="1" dirty="0" err="1" smtClean="0"/>
              <a:t>Allah’ı</a:t>
            </a:r>
            <a:r>
              <a:rPr lang="nl-NL" sz="2300" b="1" dirty="0" smtClean="0"/>
              <a:t> </a:t>
            </a:r>
            <a:r>
              <a:rPr lang="nl-NL" sz="2300" b="1" dirty="0" err="1" smtClean="0"/>
              <a:t>anarlar</a:t>
            </a:r>
            <a:r>
              <a:rPr lang="nl-NL" sz="2300" b="1" dirty="0" smtClean="0"/>
              <a:t>. </a:t>
            </a:r>
            <a:r>
              <a:rPr lang="nl-NL" sz="2300" b="1" dirty="0" err="1" smtClean="0"/>
              <a:t>Göklerin</a:t>
            </a:r>
            <a:r>
              <a:rPr lang="nl-NL" sz="2300" b="1" dirty="0" smtClean="0"/>
              <a:t> </a:t>
            </a:r>
            <a:r>
              <a:rPr lang="nl-NL" sz="2300" b="1" dirty="0" err="1" smtClean="0"/>
              <a:t>ve</a:t>
            </a:r>
            <a:r>
              <a:rPr lang="nl-NL" sz="2300" b="1" dirty="0" smtClean="0"/>
              <a:t> </a:t>
            </a:r>
            <a:r>
              <a:rPr lang="nl-NL" sz="2300" b="1" dirty="0" err="1" smtClean="0"/>
              <a:t>yerin</a:t>
            </a:r>
            <a:r>
              <a:rPr lang="nl-NL" sz="2300" b="1" dirty="0" smtClean="0"/>
              <a:t> </a:t>
            </a:r>
            <a:r>
              <a:rPr lang="nl-NL" sz="2300" b="1" dirty="0" err="1" smtClean="0"/>
              <a:t>yaratılışı</a:t>
            </a:r>
            <a:r>
              <a:rPr lang="nl-NL" sz="2300" b="1" dirty="0" smtClean="0"/>
              <a:t> </a:t>
            </a:r>
            <a:r>
              <a:rPr lang="nl-NL" sz="2300" b="1" dirty="0" err="1" smtClean="0"/>
              <a:t>üzerinde</a:t>
            </a:r>
            <a:r>
              <a:rPr lang="nl-NL" sz="2300" b="1" dirty="0" smtClean="0"/>
              <a:t> </a:t>
            </a:r>
            <a:r>
              <a:rPr lang="nl-NL" sz="2300" b="1" dirty="0" err="1" smtClean="0"/>
              <a:t>düşünürler</a:t>
            </a:r>
            <a:r>
              <a:rPr lang="nl-NL" sz="2300" b="1" dirty="0" smtClean="0"/>
              <a:t>. “</a:t>
            </a:r>
            <a:r>
              <a:rPr lang="nl-NL" sz="2300" b="1" dirty="0" err="1" smtClean="0"/>
              <a:t>Rabbimiz</a:t>
            </a:r>
            <a:r>
              <a:rPr lang="nl-NL" sz="2300" b="1" dirty="0" smtClean="0"/>
              <a:t>! </a:t>
            </a:r>
            <a:r>
              <a:rPr lang="nl-NL" sz="2300" b="1" dirty="0" err="1" smtClean="0"/>
              <a:t>Bunu</a:t>
            </a:r>
            <a:r>
              <a:rPr lang="nl-NL" sz="2300" b="1" dirty="0" smtClean="0"/>
              <a:t> </a:t>
            </a:r>
            <a:r>
              <a:rPr lang="nl-NL" sz="2300" b="1" dirty="0" err="1" smtClean="0"/>
              <a:t>boş</a:t>
            </a:r>
            <a:r>
              <a:rPr lang="nl-NL" sz="2300" b="1" dirty="0" smtClean="0"/>
              <a:t> </a:t>
            </a:r>
            <a:r>
              <a:rPr lang="nl-NL" sz="2300" b="1" dirty="0" err="1" smtClean="0"/>
              <a:t>yere</a:t>
            </a:r>
            <a:r>
              <a:rPr lang="nl-NL" sz="2300" b="1" dirty="0" smtClean="0"/>
              <a:t> </a:t>
            </a:r>
            <a:r>
              <a:rPr lang="nl-NL" sz="2300" b="1" dirty="0" err="1" smtClean="0"/>
              <a:t>yaratmadın</a:t>
            </a:r>
            <a:r>
              <a:rPr lang="nl-NL" sz="2300" b="1" dirty="0" smtClean="0"/>
              <a:t>, </a:t>
            </a:r>
            <a:r>
              <a:rPr lang="nl-NL" sz="2300" b="1" dirty="0" err="1" smtClean="0"/>
              <a:t>seni</a:t>
            </a:r>
            <a:r>
              <a:rPr lang="nl-NL" sz="2300" b="1" dirty="0" smtClean="0"/>
              <a:t> </a:t>
            </a:r>
            <a:r>
              <a:rPr lang="nl-NL" sz="2300" b="1" dirty="0" err="1" smtClean="0"/>
              <a:t>eksikliklerden</a:t>
            </a:r>
            <a:r>
              <a:rPr lang="nl-NL" sz="2300" b="1" dirty="0" smtClean="0"/>
              <a:t> </a:t>
            </a:r>
            <a:r>
              <a:rPr lang="nl-NL" sz="2300" b="1" dirty="0" err="1" smtClean="0"/>
              <a:t>uzak</a:t>
            </a:r>
            <a:r>
              <a:rPr lang="nl-NL" sz="2300" b="1" dirty="0" smtClean="0"/>
              <a:t> </a:t>
            </a:r>
            <a:r>
              <a:rPr lang="nl-NL" sz="2300" b="1" dirty="0" err="1" smtClean="0"/>
              <a:t>tutarız</a:t>
            </a:r>
            <a:r>
              <a:rPr lang="nl-NL" sz="2300" b="1" dirty="0" smtClean="0"/>
              <a:t>. </a:t>
            </a:r>
            <a:r>
              <a:rPr lang="nl-NL" sz="2300" b="1" dirty="0" err="1" smtClean="0"/>
              <a:t>Bizi</a:t>
            </a:r>
            <a:r>
              <a:rPr lang="nl-NL" sz="2300" b="1" dirty="0" smtClean="0"/>
              <a:t> </a:t>
            </a:r>
            <a:r>
              <a:rPr lang="nl-NL" sz="2300" b="1" dirty="0" err="1" smtClean="0"/>
              <a:t>ateş</a:t>
            </a:r>
            <a:r>
              <a:rPr lang="nl-NL" sz="2300" b="1" dirty="0" smtClean="0"/>
              <a:t> </a:t>
            </a:r>
            <a:r>
              <a:rPr lang="nl-NL" sz="2300" b="1" dirty="0" err="1" smtClean="0"/>
              <a:t>azabından</a:t>
            </a:r>
            <a:r>
              <a:rPr lang="nl-NL" sz="2300" b="1" dirty="0" smtClean="0"/>
              <a:t> </a:t>
            </a:r>
            <a:r>
              <a:rPr lang="nl-NL" sz="2300" b="1" dirty="0" err="1" smtClean="0"/>
              <a:t>koru</a:t>
            </a:r>
            <a:r>
              <a:rPr lang="nl-NL" sz="2300" b="1" dirty="0" smtClean="0"/>
              <a:t>” </a:t>
            </a:r>
            <a:r>
              <a:rPr lang="nl-NL" sz="2300" b="1" dirty="0" err="1" smtClean="0"/>
              <a:t>derler</a:t>
            </a:r>
            <a:r>
              <a:rPr lang="nl-NL" sz="2300" b="1" dirty="0" smtClean="0"/>
              <a:t>.</a:t>
            </a:r>
            <a:endParaRPr lang="tr-TR" sz="2300" b="1" dirty="0" smtClean="0"/>
          </a:p>
          <a:p>
            <a:pPr marL="0" indent="0" algn="ctr">
              <a:buNone/>
            </a:pPr>
            <a:endParaRPr lang="tr-TR" sz="800" dirty="0" smtClean="0"/>
          </a:p>
          <a:p>
            <a:pPr marL="0" indent="0" algn="ctr">
              <a:buNone/>
            </a:pPr>
            <a:r>
              <a:rPr lang="nl-NL" sz="1900" dirty="0" smtClean="0"/>
              <a:t>Voorwaar, in de schepping van de hemelen en de aarde en in hot afwisselen van de nacht en de dag zijn zeker Tekenen voor bezitters van begrip. Degenen die Allah gedenken terwijl zij staan en zitten </a:t>
            </a:r>
            <a:r>
              <a:rPr lang="nl-NL" sz="1900" dirty="0" err="1" smtClean="0"/>
              <a:t>on</a:t>
            </a:r>
            <a:r>
              <a:rPr lang="nl-NL" sz="1900" dirty="0" smtClean="0"/>
              <a:t> op hun zij liggen en nadenken over de schepping van de hemelen en de aarde, (zeggend:) "Onze Heer, U heeft dit (alles) niet voor niets geschapen, glorie zij U, bescherm ons dus tegen de bestraffing van de Hel.</a:t>
            </a:r>
            <a:endParaRPr lang="nl-NL" sz="1900" b="1"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b="1" dirty="0" smtClean="0"/>
              <a:t>Muhammed 10</a:t>
            </a:r>
            <a:endParaRPr lang="nl-NL" b="1" dirty="0"/>
          </a:p>
        </p:txBody>
      </p:sp>
      <p:sp>
        <p:nvSpPr>
          <p:cNvPr id="3" name="Tijdelijke aanduiding voor voettekst 2"/>
          <p:cNvSpPr>
            <a:spLocks noGrp="1"/>
          </p:cNvSpPr>
          <p:nvPr>
            <p:ph type="ftr" sz="quarter" idx="11"/>
          </p:nvPr>
        </p:nvSpPr>
        <p:spPr/>
        <p:txBody>
          <a:bodyPr/>
          <a:lstStyle/>
          <a:p>
            <a:r>
              <a:rPr lang="nl-NL" smtClean="0"/>
              <a:t>Bünyamin Yıldız,  Riyazus Salihin Dersleri 7. Bölüm  ‘Hayırlı İşlere Koşmak’</a:t>
            </a:r>
            <a:endParaRPr lang="nl-NL" dirty="0"/>
          </a:p>
        </p:txBody>
      </p:sp>
      <p:sp>
        <p:nvSpPr>
          <p:cNvPr id="4" name="Tijdelijke aanduiding voor inhoud 3"/>
          <p:cNvSpPr>
            <a:spLocks noGrp="1"/>
          </p:cNvSpPr>
          <p:nvPr>
            <p:ph sz="quarter" idx="1"/>
          </p:nvPr>
        </p:nvSpPr>
        <p:spPr>
          <a:xfrm>
            <a:off x="214282" y="1527048"/>
            <a:ext cx="8715436" cy="4759472"/>
          </a:xfrm>
        </p:spPr>
        <p:txBody>
          <a:bodyPr>
            <a:normAutofit/>
          </a:bodyPr>
          <a:lstStyle/>
          <a:p>
            <a:pPr marL="0" indent="0" algn="ctr">
              <a:buNone/>
            </a:pPr>
            <a:r>
              <a:rPr lang="nl-NL" sz="3200" b="1" dirty="0" err="1" smtClean="0"/>
              <a:t>Onlar</a:t>
            </a:r>
            <a:r>
              <a:rPr lang="nl-NL" sz="3200" b="1" dirty="0" smtClean="0"/>
              <a:t> </a:t>
            </a:r>
            <a:r>
              <a:rPr lang="nl-NL" sz="3200" b="1" dirty="0" err="1" smtClean="0"/>
              <a:t>yeryüzünde</a:t>
            </a:r>
            <a:r>
              <a:rPr lang="nl-NL" sz="3200" b="1" dirty="0" smtClean="0"/>
              <a:t> </a:t>
            </a:r>
            <a:r>
              <a:rPr lang="nl-NL" sz="3200" b="1" dirty="0" err="1" smtClean="0"/>
              <a:t>dolaşıp</a:t>
            </a:r>
            <a:r>
              <a:rPr lang="nl-NL" sz="3200" b="1" dirty="0" smtClean="0"/>
              <a:t>, </a:t>
            </a:r>
            <a:r>
              <a:rPr lang="nl-NL" sz="3200" b="1" dirty="0" err="1" smtClean="0"/>
              <a:t>kendilerinden</a:t>
            </a:r>
            <a:r>
              <a:rPr lang="nl-NL" sz="3200" b="1" dirty="0" smtClean="0"/>
              <a:t> </a:t>
            </a:r>
            <a:r>
              <a:rPr lang="nl-NL" sz="3200" b="1" dirty="0" err="1" smtClean="0"/>
              <a:t>öncekilerin</a:t>
            </a:r>
            <a:r>
              <a:rPr lang="nl-NL" sz="3200" b="1" dirty="0" smtClean="0"/>
              <a:t> </a:t>
            </a:r>
            <a:r>
              <a:rPr lang="nl-NL" sz="3200" b="1" dirty="0" err="1" smtClean="0"/>
              <a:t>sonlarının</a:t>
            </a:r>
            <a:r>
              <a:rPr lang="nl-NL" sz="3200" b="1" dirty="0" smtClean="0"/>
              <a:t> </a:t>
            </a:r>
            <a:r>
              <a:rPr lang="nl-NL" sz="3200" b="1" dirty="0" err="1" smtClean="0"/>
              <a:t>nasıl</a:t>
            </a:r>
            <a:r>
              <a:rPr lang="nl-NL" sz="3200" b="1" dirty="0" smtClean="0"/>
              <a:t> </a:t>
            </a:r>
            <a:r>
              <a:rPr lang="nl-NL" sz="3200" b="1" dirty="0" err="1" smtClean="0"/>
              <a:t>olduğuna</a:t>
            </a:r>
            <a:r>
              <a:rPr lang="nl-NL" sz="3200" b="1" dirty="0" smtClean="0"/>
              <a:t> </a:t>
            </a:r>
            <a:r>
              <a:rPr lang="nl-NL" sz="3200" b="1" dirty="0" err="1" smtClean="0"/>
              <a:t>bakmadılar</a:t>
            </a:r>
            <a:r>
              <a:rPr lang="nl-NL" sz="3200" b="1" dirty="0" smtClean="0"/>
              <a:t> </a:t>
            </a:r>
            <a:r>
              <a:rPr lang="nl-NL" sz="3200" b="1" dirty="0" err="1" smtClean="0"/>
              <a:t>mı</a:t>
            </a:r>
            <a:r>
              <a:rPr lang="nl-NL" sz="3200" b="1" dirty="0" smtClean="0"/>
              <a:t>? Allah, </a:t>
            </a:r>
            <a:r>
              <a:rPr lang="nl-NL" sz="3200" b="1" dirty="0" err="1" smtClean="0"/>
              <a:t>onları</a:t>
            </a:r>
            <a:r>
              <a:rPr lang="nl-NL" sz="3200" b="1" dirty="0" smtClean="0"/>
              <a:t> </a:t>
            </a:r>
            <a:r>
              <a:rPr lang="nl-NL" sz="3200" b="1" dirty="0" err="1" smtClean="0"/>
              <a:t>yerle</a:t>
            </a:r>
            <a:r>
              <a:rPr lang="nl-NL" sz="3200" b="1" dirty="0" smtClean="0"/>
              <a:t> </a:t>
            </a:r>
            <a:r>
              <a:rPr lang="nl-NL" sz="3200" b="1" dirty="0" err="1" smtClean="0"/>
              <a:t>bir</a:t>
            </a:r>
            <a:r>
              <a:rPr lang="nl-NL" sz="3200" b="1" dirty="0" smtClean="0"/>
              <a:t> </a:t>
            </a:r>
            <a:r>
              <a:rPr lang="nl-NL" sz="3200" b="1" dirty="0" err="1" smtClean="0"/>
              <a:t>etmiştir</a:t>
            </a:r>
            <a:r>
              <a:rPr lang="nl-NL" sz="3200" b="1" dirty="0" smtClean="0"/>
              <a:t>. </a:t>
            </a:r>
            <a:r>
              <a:rPr lang="nl-NL" sz="3200" b="1" dirty="0" err="1" smtClean="0"/>
              <a:t>İnkâr</a:t>
            </a:r>
            <a:r>
              <a:rPr lang="nl-NL" sz="3200" b="1" dirty="0" smtClean="0"/>
              <a:t> </a:t>
            </a:r>
            <a:r>
              <a:rPr lang="nl-NL" sz="3200" b="1" dirty="0" err="1" smtClean="0"/>
              <a:t>edenlere</a:t>
            </a:r>
            <a:r>
              <a:rPr lang="nl-NL" sz="3200" b="1" dirty="0" smtClean="0"/>
              <a:t> de </a:t>
            </a:r>
            <a:r>
              <a:rPr lang="nl-NL" sz="3200" b="1" dirty="0" err="1" smtClean="0"/>
              <a:t>bu</a:t>
            </a:r>
            <a:r>
              <a:rPr lang="nl-NL" sz="3200" b="1" dirty="0" smtClean="0"/>
              <a:t> </a:t>
            </a:r>
            <a:r>
              <a:rPr lang="nl-NL" sz="3200" b="1" dirty="0" err="1" smtClean="0"/>
              <a:t>akıbetin</a:t>
            </a:r>
            <a:r>
              <a:rPr lang="nl-NL" sz="3200" b="1" dirty="0" smtClean="0"/>
              <a:t> </a:t>
            </a:r>
            <a:r>
              <a:rPr lang="nl-NL" sz="3200" b="1" dirty="0" err="1" smtClean="0"/>
              <a:t>benzerleri</a:t>
            </a:r>
            <a:r>
              <a:rPr lang="nl-NL" sz="3200" b="1" dirty="0" smtClean="0"/>
              <a:t> </a:t>
            </a:r>
            <a:r>
              <a:rPr lang="nl-NL" sz="3200" b="1" dirty="0" err="1" smtClean="0"/>
              <a:t>vardır</a:t>
            </a:r>
            <a:r>
              <a:rPr lang="nl-NL" sz="3200" b="1" dirty="0" smtClean="0"/>
              <a:t>.</a:t>
            </a:r>
            <a:endParaRPr lang="tr-TR" sz="3200" b="1" dirty="0" smtClean="0"/>
          </a:p>
          <a:p>
            <a:pPr marL="0" indent="0" algn="ctr">
              <a:buNone/>
            </a:pPr>
            <a:endParaRPr lang="tr-TR" sz="2400" b="1" dirty="0" smtClean="0"/>
          </a:p>
          <a:p>
            <a:pPr marL="0" indent="0" algn="ctr">
              <a:buNone/>
            </a:pPr>
            <a:r>
              <a:rPr lang="nl-NL" sz="2400" dirty="0" smtClean="0"/>
              <a:t>Reizen zij dan niet op de aarde, zodat zij zien hoe het einde was vast degenen vóór hen? Allah vernietigde hen. En de ongelovigen wacht hetzelfde.</a:t>
            </a:r>
            <a:endParaRPr lang="nl-NL" sz="2400" b="1"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b="1" dirty="0" smtClean="0"/>
              <a:t>Gaşiye 17-21</a:t>
            </a:r>
            <a:endParaRPr lang="nl-NL" b="1" dirty="0"/>
          </a:p>
        </p:txBody>
      </p:sp>
      <p:sp>
        <p:nvSpPr>
          <p:cNvPr id="3" name="Tijdelijke aanduiding voor voettekst 2"/>
          <p:cNvSpPr>
            <a:spLocks noGrp="1"/>
          </p:cNvSpPr>
          <p:nvPr>
            <p:ph type="ftr" sz="quarter" idx="11"/>
          </p:nvPr>
        </p:nvSpPr>
        <p:spPr/>
        <p:txBody>
          <a:bodyPr/>
          <a:lstStyle/>
          <a:p>
            <a:r>
              <a:rPr lang="nl-NL" smtClean="0"/>
              <a:t>Bünyamin Yıldız,  Riyazus Salihin Dersleri 7. Bölüm  ‘Hayırlı İşlere Koşmak’</a:t>
            </a:r>
            <a:endParaRPr lang="nl-NL" dirty="0"/>
          </a:p>
        </p:txBody>
      </p:sp>
      <p:sp>
        <p:nvSpPr>
          <p:cNvPr id="4" name="Tijdelijke aanduiding voor inhoud 3"/>
          <p:cNvSpPr>
            <a:spLocks noGrp="1"/>
          </p:cNvSpPr>
          <p:nvPr>
            <p:ph sz="quarter" idx="1"/>
          </p:nvPr>
        </p:nvSpPr>
        <p:spPr>
          <a:xfrm>
            <a:off x="214282" y="1527048"/>
            <a:ext cx="8715436" cy="4759472"/>
          </a:xfrm>
        </p:spPr>
        <p:txBody>
          <a:bodyPr>
            <a:normAutofit/>
          </a:bodyPr>
          <a:lstStyle/>
          <a:p>
            <a:pPr marL="0" indent="0" algn="ctr">
              <a:buNone/>
            </a:pPr>
            <a:r>
              <a:rPr lang="nl-NL" sz="2800" b="1" dirty="0" err="1" smtClean="0"/>
              <a:t>Deveye</a:t>
            </a:r>
            <a:r>
              <a:rPr lang="nl-NL" sz="2800" b="1" dirty="0" smtClean="0"/>
              <a:t> </a:t>
            </a:r>
            <a:r>
              <a:rPr lang="nl-NL" sz="2800" b="1" dirty="0" err="1" smtClean="0"/>
              <a:t>bakmıyorlar</a:t>
            </a:r>
            <a:r>
              <a:rPr lang="nl-NL" sz="2800" b="1" dirty="0" smtClean="0"/>
              <a:t> </a:t>
            </a:r>
            <a:r>
              <a:rPr lang="nl-NL" sz="2800" b="1" dirty="0" err="1" smtClean="0"/>
              <a:t>mı</a:t>
            </a:r>
            <a:r>
              <a:rPr lang="nl-NL" sz="2800" b="1" dirty="0" smtClean="0"/>
              <a:t>, </a:t>
            </a:r>
            <a:r>
              <a:rPr lang="nl-NL" sz="2800" b="1" dirty="0" err="1" smtClean="0"/>
              <a:t>nasıl</a:t>
            </a:r>
            <a:r>
              <a:rPr lang="nl-NL" sz="2800" b="1" dirty="0" smtClean="0"/>
              <a:t> </a:t>
            </a:r>
            <a:r>
              <a:rPr lang="nl-NL" sz="2800" b="1" dirty="0" err="1" smtClean="0"/>
              <a:t>yaratılmıştır</a:t>
            </a:r>
            <a:r>
              <a:rPr lang="nl-NL" sz="2800" b="1" dirty="0" smtClean="0"/>
              <a:t>! </a:t>
            </a:r>
            <a:r>
              <a:rPr lang="nl-NL" sz="2800" b="1" dirty="0" err="1" smtClean="0"/>
              <a:t>Göğe</a:t>
            </a:r>
            <a:r>
              <a:rPr lang="nl-NL" sz="2800" b="1" dirty="0" smtClean="0"/>
              <a:t> </a:t>
            </a:r>
            <a:r>
              <a:rPr lang="nl-NL" sz="2800" b="1" dirty="0" err="1" smtClean="0"/>
              <a:t>bakmıyorlar</a:t>
            </a:r>
            <a:r>
              <a:rPr lang="nl-NL" sz="2800" b="1" dirty="0" smtClean="0"/>
              <a:t> </a:t>
            </a:r>
            <a:r>
              <a:rPr lang="nl-NL" sz="2800" b="1" dirty="0" err="1" smtClean="0"/>
              <a:t>mı</a:t>
            </a:r>
            <a:r>
              <a:rPr lang="nl-NL" sz="2800" b="1" dirty="0" smtClean="0"/>
              <a:t>, </a:t>
            </a:r>
            <a:r>
              <a:rPr lang="nl-NL" sz="2800" b="1" dirty="0" err="1" smtClean="0"/>
              <a:t>nasıl</a:t>
            </a:r>
            <a:r>
              <a:rPr lang="nl-NL" sz="2800" b="1" dirty="0" smtClean="0"/>
              <a:t> </a:t>
            </a:r>
            <a:r>
              <a:rPr lang="nl-NL" sz="2800" b="1" dirty="0" err="1" smtClean="0"/>
              <a:t>yükseltilmiştir</a:t>
            </a:r>
            <a:r>
              <a:rPr lang="nl-NL" sz="2800" b="1" dirty="0" smtClean="0"/>
              <a:t>!</a:t>
            </a:r>
            <a:r>
              <a:rPr lang="tr-TR" sz="2800" b="1" dirty="0" smtClean="0"/>
              <a:t> </a:t>
            </a:r>
            <a:r>
              <a:rPr lang="nl-NL" sz="2800" b="1" dirty="0" err="1" smtClean="0"/>
              <a:t>Dağlara</a:t>
            </a:r>
            <a:r>
              <a:rPr lang="nl-NL" sz="2800" b="1" dirty="0" smtClean="0"/>
              <a:t> </a:t>
            </a:r>
            <a:r>
              <a:rPr lang="nl-NL" sz="2800" b="1" dirty="0" err="1" smtClean="0"/>
              <a:t>bakmıyorlar</a:t>
            </a:r>
            <a:r>
              <a:rPr lang="nl-NL" sz="2800" b="1" dirty="0" smtClean="0"/>
              <a:t> </a:t>
            </a:r>
            <a:r>
              <a:rPr lang="nl-NL" sz="2800" b="1" dirty="0" err="1" smtClean="0"/>
              <a:t>mı</a:t>
            </a:r>
            <a:r>
              <a:rPr lang="nl-NL" sz="2800" b="1" dirty="0" smtClean="0"/>
              <a:t>, </a:t>
            </a:r>
            <a:r>
              <a:rPr lang="nl-NL" sz="2800" b="1" dirty="0" err="1" smtClean="0"/>
              <a:t>nasıl</a:t>
            </a:r>
            <a:r>
              <a:rPr lang="nl-NL" sz="2800" b="1" dirty="0" smtClean="0"/>
              <a:t> </a:t>
            </a:r>
            <a:r>
              <a:rPr lang="nl-NL" sz="2800" b="1" dirty="0" err="1" smtClean="0"/>
              <a:t>dikilmişlerdir</a:t>
            </a:r>
            <a:r>
              <a:rPr lang="nl-NL" sz="2800" b="1" dirty="0" smtClean="0"/>
              <a:t>!</a:t>
            </a:r>
            <a:r>
              <a:rPr lang="tr-TR" sz="2800" b="1" dirty="0" smtClean="0"/>
              <a:t> </a:t>
            </a:r>
            <a:r>
              <a:rPr lang="nl-NL" sz="2800" b="1" dirty="0" err="1" smtClean="0"/>
              <a:t>Yeryüzüne</a:t>
            </a:r>
            <a:r>
              <a:rPr lang="nl-NL" sz="2800" b="1" dirty="0" smtClean="0"/>
              <a:t> </a:t>
            </a:r>
            <a:r>
              <a:rPr lang="nl-NL" sz="2800" b="1" dirty="0" err="1" smtClean="0"/>
              <a:t>bakmıyorlar</a:t>
            </a:r>
            <a:r>
              <a:rPr lang="nl-NL" sz="2800" b="1" dirty="0" smtClean="0"/>
              <a:t> </a:t>
            </a:r>
            <a:r>
              <a:rPr lang="nl-NL" sz="2800" b="1" dirty="0" err="1" smtClean="0"/>
              <a:t>mı</a:t>
            </a:r>
            <a:r>
              <a:rPr lang="nl-NL" sz="2800" b="1" dirty="0" smtClean="0"/>
              <a:t>, </a:t>
            </a:r>
            <a:r>
              <a:rPr lang="nl-NL" sz="2800" b="1" dirty="0" err="1" smtClean="0"/>
              <a:t>nasıl</a:t>
            </a:r>
            <a:r>
              <a:rPr lang="nl-NL" sz="2800" b="1" dirty="0" smtClean="0"/>
              <a:t> </a:t>
            </a:r>
            <a:r>
              <a:rPr lang="nl-NL" sz="2800" b="1" dirty="0" err="1" smtClean="0"/>
              <a:t>yayılmıştır</a:t>
            </a:r>
            <a:r>
              <a:rPr lang="nl-NL" sz="2800" b="1" dirty="0" smtClean="0"/>
              <a:t>!</a:t>
            </a:r>
            <a:r>
              <a:rPr lang="tr-TR" sz="2800" b="1" dirty="0" smtClean="0"/>
              <a:t> </a:t>
            </a:r>
            <a:r>
              <a:rPr lang="nl-NL" sz="2800" b="1" dirty="0" err="1" smtClean="0"/>
              <a:t>Artık</a:t>
            </a:r>
            <a:r>
              <a:rPr lang="nl-NL" sz="2800" b="1" dirty="0" smtClean="0"/>
              <a:t> sen </a:t>
            </a:r>
            <a:r>
              <a:rPr lang="nl-NL" sz="2800" b="1" dirty="0" err="1" smtClean="0"/>
              <a:t>öğüt</a:t>
            </a:r>
            <a:r>
              <a:rPr lang="nl-NL" sz="2800" b="1" dirty="0" smtClean="0"/>
              <a:t> ver! Sen </a:t>
            </a:r>
            <a:r>
              <a:rPr lang="nl-NL" sz="2800" b="1" dirty="0" err="1" smtClean="0"/>
              <a:t>ancak</a:t>
            </a:r>
            <a:r>
              <a:rPr lang="nl-NL" sz="2800" b="1" dirty="0" smtClean="0"/>
              <a:t> </a:t>
            </a:r>
            <a:r>
              <a:rPr lang="nl-NL" sz="2800" b="1" dirty="0" err="1" smtClean="0"/>
              <a:t>bir</a:t>
            </a:r>
            <a:r>
              <a:rPr lang="nl-NL" sz="2800" b="1" dirty="0" smtClean="0"/>
              <a:t> </a:t>
            </a:r>
            <a:r>
              <a:rPr lang="nl-NL" sz="2800" b="1" dirty="0" err="1" smtClean="0"/>
              <a:t>öğüt</a:t>
            </a:r>
            <a:r>
              <a:rPr lang="nl-NL" sz="2800" b="1" dirty="0" smtClean="0"/>
              <a:t> </a:t>
            </a:r>
            <a:r>
              <a:rPr lang="nl-NL" sz="2800" b="1" dirty="0" err="1" smtClean="0"/>
              <a:t>vericisin</a:t>
            </a:r>
            <a:r>
              <a:rPr lang="nl-NL" sz="2800" b="1" dirty="0" smtClean="0"/>
              <a:t>.</a:t>
            </a:r>
            <a:endParaRPr lang="tr-TR" sz="2800" b="1" dirty="0" smtClean="0"/>
          </a:p>
          <a:p>
            <a:pPr marL="0" indent="0" algn="ctr">
              <a:buNone/>
            </a:pPr>
            <a:endParaRPr lang="tr-TR" sz="2000" dirty="0" smtClean="0"/>
          </a:p>
          <a:p>
            <a:pPr marL="0" indent="0" algn="ctr">
              <a:buNone/>
            </a:pPr>
            <a:r>
              <a:rPr lang="nl-NL" sz="2100" dirty="0" smtClean="0"/>
              <a:t>Kijken zij dan niet naar hoe de kamelen zijn geschapen?</a:t>
            </a:r>
            <a:r>
              <a:rPr lang="tr-TR" sz="2100" dirty="0" smtClean="0"/>
              <a:t> </a:t>
            </a:r>
            <a:r>
              <a:rPr lang="nl-NL" sz="2100" dirty="0" smtClean="0"/>
              <a:t>En naar hoe de hemel opgeheven is?</a:t>
            </a:r>
            <a:r>
              <a:rPr lang="tr-TR" sz="2100" dirty="0" smtClean="0"/>
              <a:t> </a:t>
            </a:r>
            <a:r>
              <a:rPr lang="nl-NL" sz="2100" dirty="0" smtClean="0"/>
              <a:t>En naar hoe de bergen stevig gegrondvest zijn?</a:t>
            </a:r>
            <a:r>
              <a:rPr lang="tr-TR" sz="2100" dirty="0" smtClean="0"/>
              <a:t> </a:t>
            </a:r>
            <a:r>
              <a:rPr lang="nl-NL" sz="2100" dirty="0" smtClean="0"/>
              <a:t>En naar hoe de aarde uitgespreid is? Waarschuw daarom: voorwaar, jij (O Mohammed) bent slechts een waarschuwer.</a:t>
            </a:r>
            <a:endParaRPr lang="nl-NL" sz="2100" b="1"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dirty="0" smtClean="0"/>
              <a:t>Tefekkür ( Deve )</a:t>
            </a:r>
            <a:endParaRPr lang="nl-NL" dirty="0"/>
          </a:p>
        </p:txBody>
      </p:sp>
      <p:sp>
        <p:nvSpPr>
          <p:cNvPr id="3" name="Tijdelijke aanduiding voor voettekst 2"/>
          <p:cNvSpPr>
            <a:spLocks noGrp="1"/>
          </p:cNvSpPr>
          <p:nvPr>
            <p:ph type="ftr" sz="quarter" idx="11"/>
          </p:nvPr>
        </p:nvSpPr>
        <p:spPr/>
        <p:txBody>
          <a:bodyPr/>
          <a:lstStyle/>
          <a:p>
            <a:r>
              <a:rPr lang="nl-NL" smtClean="0"/>
              <a:t>Bünyamin Yıldız,  Riyazus Salihin Dersleri 7. Bölüm  ‘Hayırlı İşlere Koşmak’</a:t>
            </a:r>
            <a:endParaRPr lang="nl-NL" dirty="0"/>
          </a:p>
        </p:txBody>
      </p:sp>
      <p:pic>
        <p:nvPicPr>
          <p:cNvPr id="5" name="Tijdelijke aanduiding voor inhoud 4" descr="deve_0.jpg"/>
          <p:cNvPicPr>
            <a:picLocks noGrp="1" noChangeAspect="1"/>
          </p:cNvPicPr>
          <p:nvPr>
            <p:ph sz="quarter" idx="1"/>
          </p:nvPr>
        </p:nvPicPr>
        <p:blipFill>
          <a:blip r:embed="rId2"/>
          <a:stretch>
            <a:fillRect/>
          </a:stretch>
        </p:blipFill>
        <p:spPr>
          <a:xfrm>
            <a:off x="357158" y="1643050"/>
            <a:ext cx="8572560" cy="4714908"/>
          </a:xfrm>
        </p:spPr>
      </p:pic>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dirty="0" smtClean="0"/>
              <a:t>Tefekkür ( Dağlar )</a:t>
            </a:r>
            <a:endParaRPr lang="nl-NL" dirty="0"/>
          </a:p>
        </p:txBody>
      </p:sp>
      <p:sp>
        <p:nvSpPr>
          <p:cNvPr id="3" name="Tijdelijke aanduiding voor voettekst 2"/>
          <p:cNvSpPr>
            <a:spLocks noGrp="1"/>
          </p:cNvSpPr>
          <p:nvPr>
            <p:ph type="ftr" sz="quarter" idx="11"/>
          </p:nvPr>
        </p:nvSpPr>
        <p:spPr/>
        <p:txBody>
          <a:bodyPr/>
          <a:lstStyle/>
          <a:p>
            <a:r>
              <a:rPr lang="nl-NL" smtClean="0"/>
              <a:t>Bünyamin Yıldız,  Riyazus Salihin Dersleri 7. Bölüm  ‘Hayırlı İşlere Koşmak’</a:t>
            </a:r>
            <a:endParaRPr lang="nl-NL" dirty="0"/>
          </a:p>
        </p:txBody>
      </p:sp>
      <p:pic>
        <p:nvPicPr>
          <p:cNvPr id="5" name="Tijdelijke aanduiding voor inhoud 4" descr="Kabeye-Tepeden-Bakmak.jpg"/>
          <p:cNvPicPr>
            <a:picLocks noGrp="1" noChangeAspect="1"/>
          </p:cNvPicPr>
          <p:nvPr>
            <p:ph sz="quarter" idx="1"/>
          </p:nvPr>
        </p:nvPicPr>
        <p:blipFill>
          <a:blip r:embed="rId2"/>
          <a:stretch>
            <a:fillRect/>
          </a:stretch>
        </p:blipFill>
        <p:spPr>
          <a:xfrm>
            <a:off x="2267744" y="1527175"/>
            <a:ext cx="4572000" cy="4572000"/>
          </a:xfrm>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dirty="0" smtClean="0"/>
              <a:t>Tefekkür ( Tohum )</a:t>
            </a:r>
            <a:endParaRPr lang="nl-NL" dirty="0"/>
          </a:p>
        </p:txBody>
      </p:sp>
      <p:sp>
        <p:nvSpPr>
          <p:cNvPr id="3" name="Tijdelijke aanduiding voor voettekst 2"/>
          <p:cNvSpPr>
            <a:spLocks noGrp="1"/>
          </p:cNvSpPr>
          <p:nvPr>
            <p:ph type="ftr" sz="quarter" idx="11"/>
          </p:nvPr>
        </p:nvSpPr>
        <p:spPr/>
        <p:txBody>
          <a:bodyPr/>
          <a:lstStyle/>
          <a:p>
            <a:r>
              <a:rPr lang="nl-NL" smtClean="0"/>
              <a:t>Bünyamin Yıldız,  Riyazus Salihin Dersleri 7. Bölüm  ‘Hayırlı İşlere Koşmak’</a:t>
            </a:r>
            <a:endParaRPr lang="nl-NL" dirty="0"/>
          </a:p>
        </p:txBody>
      </p:sp>
      <p:pic>
        <p:nvPicPr>
          <p:cNvPr id="5" name="Tijdelijke aanduiding voor inhoud 4" descr="tohum tohumun gelişimi fasülye tohumu.jpg"/>
          <p:cNvPicPr>
            <a:picLocks noGrp="1" noChangeAspect="1"/>
          </p:cNvPicPr>
          <p:nvPr>
            <p:ph sz="quarter" idx="1"/>
          </p:nvPr>
        </p:nvPicPr>
        <p:blipFill>
          <a:blip r:embed="rId2"/>
          <a:stretch>
            <a:fillRect/>
          </a:stretch>
        </p:blipFill>
        <p:spPr>
          <a:xfrm>
            <a:off x="1285852" y="1754146"/>
            <a:ext cx="6572296" cy="4398808"/>
          </a:xfrm>
        </p:spPr>
      </p:pic>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tr-TR" dirty="0" smtClean="0"/>
              <a:t>Tefekkür ( İnsan )</a:t>
            </a:r>
            <a:endParaRPr lang="nl-NL" dirty="0"/>
          </a:p>
        </p:txBody>
      </p:sp>
      <p:sp>
        <p:nvSpPr>
          <p:cNvPr id="3" name="Tijdelijke aanduiding voor voettekst 2"/>
          <p:cNvSpPr>
            <a:spLocks noGrp="1"/>
          </p:cNvSpPr>
          <p:nvPr>
            <p:ph type="ftr" sz="quarter" idx="11"/>
          </p:nvPr>
        </p:nvSpPr>
        <p:spPr/>
        <p:txBody>
          <a:bodyPr/>
          <a:lstStyle/>
          <a:p>
            <a:r>
              <a:rPr lang="nl-NL" smtClean="0"/>
              <a:t>Bünyamin Yıldız,  Riyazus Salihin Dersleri 7. Bölüm  ‘Hayırlı İşlere Koşmak’</a:t>
            </a:r>
            <a:endParaRPr lang="nl-NL" dirty="0"/>
          </a:p>
        </p:txBody>
      </p:sp>
      <p:pic>
        <p:nvPicPr>
          <p:cNvPr id="5" name="Tijdelijke aanduiding voor inhoud 4" descr="Yasam.jpg"/>
          <p:cNvPicPr>
            <a:picLocks noGrp="1" noChangeAspect="1"/>
          </p:cNvPicPr>
          <p:nvPr>
            <p:ph sz="quarter" idx="1"/>
          </p:nvPr>
        </p:nvPicPr>
        <p:blipFill>
          <a:blip r:embed="rId2"/>
          <a:stretch>
            <a:fillRect/>
          </a:stretch>
        </p:blipFill>
        <p:spPr>
          <a:xfrm>
            <a:off x="482204" y="1527175"/>
            <a:ext cx="8143080" cy="4572000"/>
          </a:xfrm>
        </p:spPr>
      </p:pic>
    </p:spTree>
  </p:cSld>
  <p:clrMapOvr>
    <a:masterClrMapping/>
  </p:clrMapOvr>
  <p:transition/>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Civiel">
  <a:themeElements>
    <a:clrScheme name="Aangepast 2">
      <a:dk1>
        <a:sysClr val="windowText" lastClr="000000"/>
      </a:dk1>
      <a:lt1>
        <a:sysClr val="window" lastClr="FFFFFF"/>
      </a:lt1>
      <a:dk2>
        <a:srgbClr val="3B3B3B"/>
      </a:dk2>
      <a:lt2>
        <a:srgbClr val="D4D2D0"/>
      </a:lt2>
      <a:accent1>
        <a:srgbClr val="002060"/>
      </a:accent1>
      <a:accent2>
        <a:srgbClr val="CCAF0A"/>
      </a:accent2>
      <a:accent3>
        <a:srgbClr val="8D89A4"/>
      </a:accent3>
      <a:accent4>
        <a:srgbClr val="748560"/>
      </a:accent4>
      <a:accent5>
        <a:srgbClr val="9E9273"/>
      </a:accent5>
      <a:accent6>
        <a:srgbClr val="7E848D"/>
      </a:accent6>
      <a:hlink>
        <a:srgbClr val="00C8C3"/>
      </a:hlink>
      <a:folHlink>
        <a:srgbClr val="A116E0"/>
      </a:folHlink>
    </a:clrScheme>
    <a:fontScheme name="Civiel">
      <a:majorFont>
        <a:latin typeface="Georgia"/>
        <a:ea typeface=""/>
        <a:cs typeface=""/>
        <a:font script="Jpan" typeface="ＭＳ Ｐゴシック"/>
        <a:font script="Hang" typeface="돋움"/>
        <a:font script="Hans" typeface="方正舒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Georgia"/>
        <a:ea typeface=""/>
        <a:cs typeface=""/>
        <a:font script="Jpan" typeface="ＭＳ Ｐ明朝"/>
        <a:font script="Hang" typeface="바탕"/>
        <a:font script="Hans" typeface="方正舒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Civiel">
      <a:fillStyleLst>
        <a:solidFill>
          <a:schemeClr val="phClr"/>
        </a:solidFill>
        <a:solidFill>
          <a:schemeClr val="phClr">
            <a:tint val="45000"/>
          </a:schemeClr>
        </a:solidFill>
        <a:solidFill>
          <a:schemeClr val="phClr">
            <a:tint val="95000"/>
          </a:schemeClr>
        </a:solidFill>
      </a:fillStyleLst>
      <a:lnStyleLst>
        <a:ln w="9525" cap="flat" cmpd="sng" algn="ctr">
          <a:solidFill>
            <a:schemeClr val="phClr"/>
          </a:solidFill>
          <a:prstDash val="solid"/>
        </a:ln>
        <a:ln w="11429" cap="flat" cmpd="sng" algn="ctr">
          <a:solidFill>
            <a:schemeClr val="phClr"/>
          </a:solidFill>
          <a:prstDash val="sysDash"/>
        </a:ln>
        <a:ln w="20000" cap="flat" cmpd="sng" algn="ctr">
          <a:solidFill>
            <a:schemeClr val="phClr"/>
          </a:solidFill>
          <a:prstDash val="solid"/>
        </a:ln>
      </a:lnStyleLst>
      <a:effectStyleLst>
        <a:effectStyle>
          <a:effectLst>
            <a:outerShdw blurRad="50800" dist="25400" dir="5400000" rotWithShape="0">
              <a:srgbClr val="000000">
                <a:alpha val="35000"/>
              </a:srgbClr>
            </a:outerShdw>
          </a:effectLst>
        </a:effectStyle>
        <a:effectStyle>
          <a:effectLst>
            <a:outerShdw blurRad="50800" dist="25400" dir="5400000" rotWithShape="0">
              <a:srgbClr val="000000">
                <a:alpha val="45000"/>
              </a:srgbClr>
            </a:outerShdw>
          </a:effectLst>
          <a:scene3d>
            <a:camera prst="orthographicFront" fov="0">
              <a:rot lat="0" lon="0" rev="0"/>
            </a:camera>
            <a:lightRig rig="threePt" dir="t">
              <a:rot lat="0" lon="0" rev="0"/>
            </a:lightRig>
          </a:scene3d>
          <a:sp3d contourW="9525" prstMaterial="matte">
            <a:bevelT w="0" h="0"/>
            <a:contourClr>
              <a:schemeClr val="phClr">
                <a:shade val="70000"/>
                <a:satMod val="105000"/>
              </a:schemeClr>
            </a:contourClr>
          </a:sp3d>
        </a:effectStyle>
        <a:effectStyle>
          <a:effectLst>
            <a:outerShdw blurRad="50800" dist="25400" dir="5400000" rotWithShape="0">
              <a:srgbClr val="000000">
                <a:alpha val="45000"/>
              </a:srgbClr>
            </a:outerShdw>
          </a:effectLst>
          <a:scene3d>
            <a:camera prst="orthographicFront" fov="0">
              <a:rot lat="0" lon="0" rev="0"/>
            </a:camera>
            <a:lightRig rig="soft" dir="b">
              <a:rot lat="0" lon="0" rev="0"/>
            </a:lightRig>
          </a:scene3d>
          <a:sp3d prstMaterial="dkEdge">
            <a:bevelT w="63500" h="63500" prst="cross"/>
            <a:contourClr>
              <a:schemeClr val="phClr"/>
            </a:contourClr>
          </a:sp3d>
        </a:effectStyle>
      </a:effectStyleLst>
      <a:bgFillStyleLst>
        <a:solidFill>
          <a:schemeClr val="phClr"/>
        </a:solidFill>
        <a:blipFill>
          <a:blip xmlns:r="http://schemas.openxmlformats.org/officeDocument/2006/relationships" r:embed="rId1">
            <a:duotone>
              <a:schemeClr val="phClr">
                <a:shade val="70000"/>
                <a:satMod val="115000"/>
              </a:schemeClr>
              <a:schemeClr val="phClr">
                <a:tint val="85000"/>
              </a:schemeClr>
            </a:duotone>
          </a:blip>
          <a:tile tx="0" ty="0" sx="85000" sy="85000" flip="none" algn="tl"/>
        </a:blipFill>
        <a:blipFill>
          <a:blip xmlns:r="http://schemas.openxmlformats.org/officeDocument/2006/relationships" r:embed="rId2">
            <a:duotone>
              <a:schemeClr val="phClr">
                <a:shade val="65000"/>
                <a:satMod val="115000"/>
              </a:schemeClr>
              <a:schemeClr val="phClr">
                <a:tint val="85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110</TotalTime>
  <Words>436</Words>
  <Application>Microsoft Office PowerPoint</Application>
  <PresentationFormat>Diavoorstelling (4:3)</PresentationFormat>
  <Paragraphs>33</Paragraphs>
  <Slides>10</Slides>
  <Notes>0</Notes>
  <HiddenSlides>0</HiddenSlides>
  <MMClips>0</MMClips>
  <ScaleCrop>false</ScaleCrop>
  <HeadingPairs>
    <vt:vector size="4" baseType="variant">
      <vt:variant>
        <vt:lpstr>Thema</vt:lpstr>
      </vt:variant>
      <vt:variant>
        <vt:i4>1</vt:i4>
      </vt:variant>
      <vt:variant>
        <vt:lpstr>Diatitels</vt:lpstr>
      </vt:variant>
      <vt:variant>
        <vt:i4>10</vt:i4>
      </vt:variant>
    </vt:vector>
  </HeadingPairs>
  <TitlesOfParts>
    <vt:vector size="11" baseType="lpstr">
      <vt:lpstr>Civiel</vt:lpstr>
      <vt:lpstr>Tefekkür</vt:lpstr>
      <vt:lpstr>Sebe 46</vt:lpstr>
      <vt:lpstr>Al-i İmran 190-191</vt:lpstr>
      <vt:lpstr>Muhammed 10</vt:lpstr>
      <vt:lpstr>Gaşiye 17-21</vt:lpstr>
      <vt:lpstr>Tefekkür ( Deve )</vt:lpstr>
      <vt:lpstr>Tefekkür ( Dağlar )</vt:lpstr>
      <vt:lpstr>Tefekkür ( Tohum )</vt:lpstr>
      <vt:lpstr>Tefekkür ( İnsan )</vt:lpstr>
      <vt:lpstr>Dia 10</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HAYIRLI İŞLERE KOŞMAK</dc:title>
  <dc:creator>Mevlana 1</dc:creator>
  <cp:lastModifiedBy>Mevlana</cp:lastModifiedBy>
  <cp:revision>13</cp:revision>
  <dcterms:created xsi:type="dcterms:W3CDTF">2013-12-15T10:25:34Z</dcterms:created>
  <dcterms:modified xsi:type="dcterms:W3CDTF">2014-01-15T22:25:00Z</dcterms:modified>
</cp:coreProperties>
</file>